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0" r:id="rId9"/>
    <p:sldId id="261" r:id="rId10"/>
    <p:sldId id="262" r:id="rId11"/>
    <p:sldId id="269" r:id="rId12"/>
    <p:sldId id="270" r:id="rId13"/>
    <p:sldId id="271" r:id="rId14"/>
    <p:sldId id="263" r:id="rId15"/>
    <p:sldId id="26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31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5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15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7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0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27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28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25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3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02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18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21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A9A3-1EEB-4739-B642-0FFB807B6FCE}" type="datetimeFigureOut">
              <a:rPr lang="nl-NL" smtClean="0"/>
              <a:t>12-5-2019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D4A1-0C53-4166-8812-9A69F67633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55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894346"/>
            <a:ext cx="10868025" cy="2726573"/>
          </a:xfrm>
        </p:spPr>
        <p:txBody>
          <a:bodyPr>
            <a:normAutofit/>
          </a:bodyPr>
          <a:lstStyle/>
          <a:p>
            <a:r>
              <a:rPr lang="nl-NL" dirty="0" smtClean="0"/>
              <a:t>Kindvriendelijke </a:t>
            </a:r>
            <a:r>
              <a:rPr lang="nl-NL" dirty="0" smtClean="0"/>
              <a:t>uitspraken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49049" y="3894346"/>
            <a:ext cx="9144000" cy="1655762"/>
          </a:xfrm>
        </p:spPr>
        <p:txBody>
          <a:bodyPr/>
          <a:lstStyle/>
          <a:p>
            <a:endParaRPr lang="nl-NL" dirty="0"/>
          </a:p>
          <a:p>
            <a:r>
              <a:rPr lang="nl-NL" dirty="0" smtClean="0"/>
              <a:t> J.G. </a:t>
            </a:r>
            <a:r>
              <a:rPr lang="nl-NL" dirty="0" smtClean="0"/>
              <a:t>Idsardi, rechter gerechtshof Arnhem-Leeuwarden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87014"/>
            <a:ext cx="9753600" cy="40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Aparte overweging voor de kinderen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Concepten schrijven</a:t>
            </a:r>
          </a:p>
          <a:p>
            <a:r>
              <a:rPr lang="nl-NL" dirty="0" smtClean="0"/>
              <a:t>Aanleiding eerste uitspraak met aparte overweging voor de kinderen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19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Gezagsbeëindiging</a:t>
            </a:r>
            <a:r>
              <a:rPr lang="nl-NL" dirty="0" smtClean="0"/>
              <a:t> ECLI:NL:GHARL:2017:2579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1" y="1243103"/>
            <a:ext cx="10583056" cy="5576342"/>
          </a:xfrm>
        </p:spPr>
      </p:pic>
    </p:spTree>
    <p:extLst>
      <p:ext uri="{BB962C8B-B14F-4D97-AF65-F5344CB8AC3E}">
        <p14:creationId xmlns:p14="http://schemas.microsoft.com/office/powerpoint/2010/main" val="286774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Verhuizing ECLI:NL:GHARL:2017:7429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8" y="1228112"/>
            <a:ext cx="11190158" cy="5761844"/>
          </a:xfrm>
        </p:spPr>
      </p:pic>
    </p:spTree>
    <p:extLst>
      <p:ext uri="{BB962C8B-B14F-4D97-AF65-F5344CB8AC3E}">
        <p14:creationId xmlns:p14="http://schemas.microsoft.com/office/powerpoint/2010/main" val="108828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Uithuisplaatsing ECLI:NL:GHARL:2017:11088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1153163"/>
            <a:ext cx="11759784" cy="5992318"/>
          </a:xfrm>
        </p:spPr>
      </p:pic>
    </p:spTree>
    <p:extLst>
      <p:ext uri="{BB962C8B-B14F-4D97-AF65-F5344CB8AC3E}">
        <p14:creationId xmlns:p14="http://schemas.microsoft.com/office/powerpoint/2010/main" val="47852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Mogelijkheden uitleg beslissing aan kinderen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Special Child-</a:t>
            </a:r>
            <a:r>
              <a:rPr lang="nl-NL" dirty="0" err="1" smtClean="0"/>
              <a:t>friendly</a:t>
            </a:r>
            <a:r>
              <a:rPr lang="nl-NL" dirty="0" smtClean="0"/>
              <a:t> </a:t>
            </a:r>
            <a:r>
              <a:rPr lang="nl-NL" dirty="0" err="1" smtClean="0"/>
              <a:t>justice</a:t>
            </a:r>
            <a:r>
              <a:rPr lang="nl-NL" dirty="0" smtClean="0"/>
              <a:t> Tijdschrift Familie- en Jeugdrecht 2018 nr. 6. </a:t>
            </a:r>
            <a:r>
              <a:rPr lang="nl-NL" dirty="0" err="1" smtClean="0"/>
              <a:t>Mr.drs</a:t>
            </a:r>
            <a:r>
              <a:rPr lang="nl-NL" dirty="0" smtClean="0"/>
              <a:t>. J.H. </a:t>
            </a:r>
            <a:r>
              <a:rPr lang="nl-NL" dirty="0" err="1" smtClean="0"/>
              <a:t>Lieber</a:t>
            </a:r>
            <a:r>
              <a:rPr lang="nl-NL" dirty="0" smtClean="0"/>
              <a:t>: “De rechter en de taal van het kind”.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Hele beschikking in kindvriendelijke taal </a:t>
            </a:r>
          </a:p>
          <a:p>
            <a:r>
              <a:rPr lang="nl-NL" dirty="0" smtClean="0"/>
              <a:t>Aparte overweging of aparte brief/bijlage in kindvriendelijke taal </a:t>
            </a:r>
          </a:p>
          <a:p>
            <a:r>
              <a:rPr lang="nl-NL" dirty="0" smtClean="0"/>
              <a:t>Uitnodigen kind voor een vervolg op het </a:t>
            </a:r>
            <a:r>
              <a:rPr lang="nl-NL" dirty="0" err="1" smtClean="0"/>
              <a:t>kindgesprek</a:t>
            </a:r>
            <a:r>
              <a:rPr lang="nl-NL" dirty="0" smtClean="0"/>
              <a:t> (voortzetting dialoog).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62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Afdoen aan kwaliteit uitspraken door mijden juridische termen?</a:t>
            </a:r>
          </a:p>
          <a:p>
            <a:r>
              <a:rPr lang="nl-NL" dirty="0" smtClean="0"/>
              <a:t>Scholing?</a:t>
            </a:r>
          </a:p>
          <a:p>
            <a:r>
              <a:rPr lang="nl-NL" dirty="0" smtClean="0"/>
              <a:t>Tijd/ruimte</a:t>
            </a:r>
          </a:p>
          <a:p>
            <a:r>
              <a:rPr lang="nl-NL" dirty="0" smtClean="0"/>
              <a:t>Wanneer kies je voor kindvriendelijke uitspraak? (betrekken in strijd)</a:t>
            </a:r>
          </a:p>
          <a:p>
            <a:r>
              <a:rPr lang="nl-NL" dirty="0" smtClean="0"/>
              <a:t>Wat is voor kinderen de beste keuze? Betrekken kinderen hierbij?</a:t>
            </a:r>
          </a:p>
          <a:p>
            <a:r>
              <a:rPr lang="nl-NL" dirty="0" smtClean="0"/>
              <a:t>Hoe nu verder?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73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(Hoe) kan de rechter een beslissing aan kinderen uitleggen?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8278" y="3017343"/>
            <a:ext cx="10515600" cy="4351338"/>
          </a:xfrm>
        </p:spPr>
        <p:txBody>
          <a:bodyPr/>
          <a:lstStyle/>
          <a:p>
            <a:r>
              <a:rPr lang="nl-NL" dirty="0" smtClean="0"/>
              <a:t>Ontwikkeling kindvriendelijke taal in uitspraken/eigen ervaring</a:t>
            </a:r>
          </a:p>
          <a:p>
            <a:r>
              <a:rPr lang="nl-NL" dirty="0" smtClean="0"/>
              <a:t>Welke mogelijkheden heeft de rechter om beslissing aan kinderen uit te leggen. Voor- en nadelen.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89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Klare taal in de rechtspraak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Twitter. Joyce Lie @</a:t>
            </a:r>
            <a:r>
              <a:rPr lang="nl-NL" dirty="0" err="1" smtClean="0"/>
              <a:t>JudgeJoyce</a:t>
            </a:r>
            <a:endParaRPr lang="nl-NL" dirty="0" smtClean="0"/>
          </a:p>
          <a:p>
            <a:r>
              <a:rPr lang="nl-NL" dirty="0" smtClean="0"/>
              <a:t>Klare taal bokaal.</a:t>
            </a:r>
          </a:p>
          <a:p>
            <a:r>
              <a:rPr lang="nl-NL" dirty="0" smtClean="0"/>
              <a:t>Inmiddels belangrijk doel. (Intervisie gerechten)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93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626" y="140272"/>
            <a:ext cx="10515600" cy="1325563"/>
          </a:xfrm>
        </p:spPr>
        <p:txBody>
          <a:bodyPr/>
          <a:lstStyle/>
          <a:p>
            <a:r>
              <a:rPr lang="nl-NL" dirty="0" smtClean="0"/>
              <a:t>Twitterende rechter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37" y="-491097"/>
            <a:ext cx="5958589" cy="7944786"/>
          </a:xfrm>
        </p:spPr>
      </p:pic>
    </p:spTree>
    <p:extLst>
      <p:ext uri="{BB962C8B-B14F-4D97-AF65-F5344CB8AC3E}">
        <p14:creationId xmlns:p14="http://schemas.microsoft.com/office/powerpoint/2010/main" val="56606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990" y="-1448686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39" y="266622"/>
            <a:ext cx="5471410" cy="7295215"/>
          </a:xfrm>
        </p:spPr>
      </p:pic>
    </p:spTree>
    <p:extLst>
      <p:ext uri="{BB962C8B-B14F-4D97-AF65-F5344CB8AC3E}">
        <p14:creationId xmlns:p14="http://schemas.microsoft.com/office/powerpoint/2010/main" val="367179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2895" y="170253"/>
            <a:ext cx="10515600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94" y="179632"/>
            <a:ext cx="6258394" cy="6349600"/>
          </a:xfrm>
        </p:spPr>
      </p:pic>
    </p:spTree>
    <p:extLst>
      <p:ext uri="{BB962C8B-B14F-4D97-AF65-F5344CB8AC3E}">
        <p14:creationId xmlns:p14="http://schemas.microsoft.com/office/powerpoint/2010/main" val="284041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75" y="242957"/>
            <a:ext cx="5591331" cy="6742460"/>
          </a:xfrm>
        </p:spPr>
      </p:pic>
    </p:spTree>
    <p:extLst>
      <p:ext uri="{BB962C8B-B14F-4D97-AF65-F5344CB8AC3E}">
        <p14:creationId xmlns:p14="http://schemas.microsoft.com/office/powerpoint/2010/main" val="193593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Participatie kinderen in familieprocesrecht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Werkgroep expertgroep jeugdrechters participatie kinderen familieprocesrecht. </a:t>
            </a:r>
            <a:endParaRPr lang="nl-NL" dirty="0"/>
          </a:p>
          <a:p>
            <a:r>
              <a:rPr lang="nl-NL" dirty="0" smtClean="0"/>
              <a:t>Afstemming over participatie kinderen in familieprocesrecht, </a:t>
            </a:r>
            <a:r>
              <a:rPr lang="nl-NL" dirty="0" err="1" smtClean="0"/>
              <a:t>oa</a:t>
            </a:r>
            <a:r>
              <a:rPr lang="nl-NL" dirty="0" smtClean="0"/>
              <a:t> oproepbrief, </a:t>
            </a:r>
            <a:r>
              <a:rPr lang="nl-NL" dirty="0" err="1" smtClean="0"/>
              <a:t>kindgesprek</a:t>
            </a:r>
            <a:r>
              <a:rPr lang="nl-NL" dirty="0" smtClean="0"/>
              <a:t>, kindvriendelijke gespreksruimte. Niet: hoe informeren van kinderen over de uitspraak. </a:t>
            </a:r>
          </a:p>
          <a:p>
            <a:r>
              <a:rPr lang="nl-NL" dirty="0" smtClean="0"/>
              <a:t>Belang informeren kinderen op hun taalniveau.</a:t>
            </a: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64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Brief Engelse familierechter “</a:t>
            </a:r>
            <a:r>
              <a:rPr lang="nl-NL" dirty="0" err="1" smtClean="0"/>
              <a:t>Dear</a:t>
            </a:r>
            <a:r>
              <a:rPr lang="nl-NL" dirty="0" smtClean="0"/>
              <a:t> Sam”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61" y="1268490"/>
            <a:ext cx="6268709" cy="5530135"/>
          </a:xfrm>
        </p:spPr>
      </p:pic>
    </p:spTree>
    <p:extLst>
      <p:ext uri="{BB962C8B-B14F-4D97-AF65-F5344CB8AC3E}">
        <p14:creationId xmlns:p14="http://schemas.microsoft.com/office/powerpoint/2010/main" val="974286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241</Words>
  <Application>Microsoft Office PowerPoint</Application>
  <PresentationFormat>Breedbeeld</PresentationFormat>
  <Paragraphs>36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Kindvriendelijke uitspraken</vt:lpstr>
      <vt:lpstr>(Hoe) kan de rechter een beslissing aan kinderen uitleggen?</vt:lpstr>
      <vt:lpstr>Klare taal in de rechtspraak </vt:lpstr>
      <vt:lpstr>Twitterende rechter</vt:lpstr>
      <vt:lpstr>PowerPoint-presentatie</vt:lpstr>
      <vt:lpstr>PowerPoint-presentatie</vt:lpstr>
      <vt:lpstr>PowerPoint-presentatie</vt:lpstr>
      <vt:lpstr>Participatie kinderen in familieprocesrecht</vt:lpstr>
      <vt:lpstr>Brief Engelse familierechter “Dear Sam”</vt:lpstr>
      <vt:lpstr>Aparte overweging voor de kinderen</vt:lpstr>
      <vt:lpstr>Gezagsbeëindiging ECLI:NL:GHARL:2017:2579</vt:lpstr>
      <vt:lpstr>Verhuizing ECLI:NL:GHARL:2017:7429</vt:lpstr>
      <vt:lpstr>Uithuisplaatsing ECLI:NL:GHARL:2017:11088</vt:lpstr>
      <vt:lpstr>Mogelijkheden uitleg beslissing aan kinderen</vt:lpstr>
      <vt:lpstr>Vragen</vt:lpstr>
    </vt:vector>
  </TitlesOfParts>
  <Company>Ministerie van Veiligheid en Justitie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Kindvriendelijke uitspraken</dc:title>
  <dc:creator>Idsardi, J.G. (Hof Arnhem-Leeuwarden)</dc:creator>
  <cp:lastModifiedBy>Idsardi, J.G. (Hof Arnhem-Leeuwarden)</cp:lastModifiedBy>
  <cp:revision>1</cp:revision>
  <dcterms:created xsi:type="dcterms:W3CDTF">2019-05-12T15:04:01Z</dcterms:created>
  <dcterms:modified xsi:type="dcterms:W3CDTF">2019-05-12T16:42:40Z</dcterms:modified>
</cp:coreProperties>
</file>