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281" r:id="rId3"/>
    <p:sldId id="321" r:id="rId4"/>
    <p:sldId id="323" r:id="rId5"/>
    <p:sldId id="322" r:id="rId6"/>
    <p:sldId id="324" r:id="rId7"/>
    <p:sldId id="296" r:id="rId8"/>
  </p:sldIdLst>
  <p:sldSz cx="12198350" cy="762635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Georgia" panose="02040502050405020303" pitchFamily="18" charset="0"/>
      <p:regular r:id="rId15"/>
      <p:bold r:id="rId16"/>
      <p:italic r:id="rId17"/>
      <p:boldItalic r:id="rId18"/>
    </p:embeddedFont>
    <p:embeddedFont>
      <p:font typeface="Minion" panose="02040503050306020203" pitchFamily="18" charset="0"/>
      <p:regular r:id="rId19"/>
      <p:bold r:id="rId20"/>
      <p:italic r:id="rId21"/>
      <p:boldItalic r:id="rId22"/>
    </p:embeddedFont>
  </p:embeddedFontLst>
  <p:custDataLst>
    <p:tags r:id="rId23"/>
  </p:custData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02">
          <p15:clr>
            <a:srgbClr val="A4A3A4"/>
          </p15:clr>
        </p15:guide>
        <p15:guide id="2" pos="384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92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84823" autoAdjust="0"/>
  </p:normalViewPr>
  <p:slideViewPr>
    <p:cSldViewPr>
      <p:cViewPr>
        <p:scale>
          <a:sx n="75" d="100"/>
          <a:sy n="75" d="100"/>
        </p:scale>
        <p:origin x="1960" y="400"/>
      </p:cViewPr>
      <p:guideLst>
        <p:guide orient="horz" pos="2402"/>
        <p:guide pos="38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ags" Target="tags/tag1.xml"/><Relationship Id="rId10" Type="http://schemas.openxmlformats.org/officeDocument/2006/relationships/handoutMaster" Target="handoutMasters/handout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nl-NL"/>
              <a:t>Kindvriendelijke rechtspraak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nl-NL"/>
              <a:t>17 mei 2019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nl-NL"/>
              <a:t>t.liefaard@law.leidenuniv.nl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08C5B-D133-9149-9D06-12AF57EB959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1036908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nl-NL"/>
              <a:t>Kindvriendelijke rechtspraak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nl-NL"/>
              <a:t>17 mei 2019</a:t>
            </a:r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685800"/>
            <a:ext cx="5483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nl-NL"/>
              <a:t>t.liefaard@law.leidenuniv.nl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ECD43-08E5-4945-BC4F-4857758E978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351551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ECD43-08E5-4945-BC4F-4857758E978F}" type="slidenum">
              <a:rPr lang="nl-NL" smtClean="0"/>
              <a:t>1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NL"/>
              <a:t>17 mei 2019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t.liefaard@law.leidenuniv.nl</a:t>
            </a:r>
          </a:p>
        </p:txBody>
      </p:sp>
      <p:sp>
        <p:nvSpPr>
          <p:cNvPr id="7" name="Tijdelijke aanduiding voor koptekst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nl-NL"/>
              <a:t>Kindvriendelijke rechtspraak</a:t>
            </a:r>
          </a:p>
        </p:txBody>
      </p:sp>
    </p:spTree>
    <p:extLst>
      <p:ext uri="{BB962C8B-B14F-4D97-AF65-F5344CB8AC3E}">
        <p14:creationId xmlns:p14="http://schemas.microsoft.com/office/powerpoint/2010/main" val="2103988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l-NL"/>
              <a:t>Kindvriendelijke rechtspraak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NL"/>
              <a:t>17 mei 2019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t.liefaard@law.leidenuniv.nl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12ECD43-08E5-4945-BC4F-4857758E978F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3453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Bredere aandacht:</a:t>
            </a:r>
          </a:p>
          <a:p>
            <a:r>
              <a:rPr lang="nl-NL" dirty="0"/>
              <a:t>Stem van het kind</a:t>
            </a:r>
          </a:p>
          <a:p>
            <a:r>
              <a:rPr lang="nl-NL" dirty="0"/>
              <a:t>Rechtsingang</a:t>
            </a:r>
          </a:p>
          <a:p>
            <a:r>
              <a:rPr lang="nl-NL" dirty="0"/>
              <a:t>Bijzondere curatoren</a:t>
            </a:r>
          </a:p>
          <a:p>
            <a:endParaRPr lang="nl-NL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l-NL"/>
              <a:t>Kindvriendelijke rechtspraak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NL"/>
              <a:t>17 mei 2019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t.liefaard@law.leidenuniv.nl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12ECD43-08E5-4945-BC4F-4857758E978F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055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l-NL"/>
              <a:t>Kindvriendelijke rechtspraak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NL"/>
              <a:t>17 mei 2019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t.liefaard@law.leidenuniv.nl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12ECD43-08E5-4945-BC4F-4857758E978F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7906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dirty="0"/>
              <a:t>Belang van de rechter.</a:t>
            </a:r>
          </a:p>
          <a:p>
            <a:endParaRPr lang="nl-NL" sz="1200" dirty="0"/>
          </a:p>
          <a:p>
            <a:r>
              <a:rPr lang="nl-NL" sz="1200" dirty="0"/>
              <a:t>Rol van de rechter – </a:t>
            </a:r>
          </a:p>
          <a:p>
            <a:endParaRPr lang="nl-NL" sz="1200" dirty="0"/>
          </a:p>
          <a:p>
            <a:endParaRPr lang="nl-NL" sz="1200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l-NL"/>
              <a:t>Kindvriendelijke rechtspraak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NL"/>
              <a:t>17 mei 2019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t.liefaard@law.leidenuniv.nl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12ECD43-08E5-4945-BC4F-4857758E978F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7982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200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l-NL"/>
              <a:t>Kindvriendelijke rechtspraak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NL"/>
              <a:t>17 mei 2019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t.liefaard@law.leidenuniv.nl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12ECD43-08E5-4945-BC4F-4857758E978F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5726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1"/>
            <a:ext cx="12198349" cy="4529874"/>
          </a:xfrm>
          <a:solidFill>
            <a:srgbClr val="8592BC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noProof="0" dirty="0"/>
              <a:t>..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1"/>
            <a:ext cx="12198350" cy="3637349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noProof="0" dirty="0"/>
              <a:t>..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90662" y="894051"/>
            <a:ext cx="10319495" cy="1619677"/>
          </a:xfrm>
        </p:spPr>
        <p:txBody>
          <a:bodyPr/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Title presentation</a:t>
            </a:r>
          </a:p>
        </p:txBody>
      </p:sp>
      <p:sp>
        <p:nvSpPr>
          <p:cNvPr id="20" name="Tijdelijke aanduiding voor tekst 19"/>
          <p:cNvSpPr>
            <a:spLocks noGrp="1"/>
          </p:cNvSpPr>
          <p:nvPr>
            <p:ph type="body" sz="quarter" idx="14" hasCustomPrompt="1"/>
          </p:nvPr>
        </p:nvSpPr>
        <p:spPr>
          <a:xfrm>
            <a:off x="1490662" y="3929529"/>
            <a:ext cx="5848950" cy="385022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Subtitle presentation</a:t>
            </a:r>
          </a:p>
        </p:txBody>
      </p:sp>
      <p:sp>
        <p:nvSpPr>
          <p:cNvPr id="8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7467328" y="3929669"/>
            <a:ext cx="4326359" cy="38543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endParaRPr lang="en-GB" noProof="0" dirty="0"/>
          </a:p>
        </p:txBody>
      </p:sp>
      <p:grpSp>
        <p:nvGrpSpPr>
          <p:cNvPr id="18" name="Grid" hidden="1"/>
          <p:cNvGrpSpPr/>
          <p:nvPr userDrawn="1"/>
        </p:nvGrpSpPr>
        <p:grpSpPr>
          <a:xfrm>
            <a:off x="-4" y="0"/>
            <a:ext cx="12198355" cy="7626352"/>
            <a:chOff x="-4" y="0"/>
            <a:chExt cx="12198355" cy="7626352"/>
          </a:xfrm>
        </p:grpSpPr>
        <p:sp>
          <p:nvSpPr>
            <p:cNvPr id="19" name="Rechthoek 18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22" name="Rechthoek 21"/>
            <p:cNvSpPr/>
            <p:nvPr userDrawn="1"/>
          </p:nvSpPr>
          <p:spPr bwMode="auto">
            <a:xfrm rot="5400000">
              <a:off x="-3590022" y="3590019"/>
              <a:ext cx="7626351" cy="44631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23" name="Rechthoek 22"/>
            <p:cNvSpPr/>
            <p:nvPr userDrawn="1"/>
          </p:nvSpPr>
          <p:spPr bwMode="auto">
            <a:xfrm rot="5400000">
              <a:off x="8182843" y="3610844"/>
              <a:ext cx="7626352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24" name="Rechthoek 23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25" name="Rechthoek 24"/>
            <p:cNvSpPr/>
            <p:nvPr userDrawn="1"/>
          </p:nvSpPr>
          <p:spPr bwMode="auto">
            <a:xfrm>
              <a:off x="0" y="7221686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26" name="Rechthoek 25"/>
            <p:cNvSpPr/>
            <p:nvPr userDrawn="1"/>
          </p:nvSpPr>
          <p:spPr bwMode="auto">
            <a:xfrm>
              <a:off x="0" y="4537584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pic>
        <p:nvPicPr>
          <p:cNvPr id="28" name="Picture 7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5940" y="5491598"/>
            <a:ext cx="2674361" cy="119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/>
          <p:cNvSpPr/>
          <p:nvPr userDrawn="1"/>
        </p:nvSpPr>
        <p:spPr>
          <a:xfrm>
            <a:off x="50269" y="7221683"/>
            <a:ext cx="5328826" cy="33733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2" y="7289018"/>
            <a:ext cx="358875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37975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4" name="Tijdelijke aanduiding voor grafiek 3"/>
          <p:cNvSpPr>
            <a:spLocks noGrp="1"/>
          </p:cNvSpPr>
          <p:nvPr>
            <p:ph type="chart" sz="quarter" idx="13" hasCustomPrompt="1"/>
          </p:nvPr>
        </p:nvSpPr>
        <p:spPr>
          <a:xfrm>
            <a:off x="404663" y="1252836"/>
            <a:ext cx="11389023" cy="5545251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en-GB" noProof="0" dirty="0"/>
              <a:t>Click here to insert</a:t>
            </a:r>
            <a:br>
              <a:rPr lang="en-GB" noProof="0" dirty="0"/>
            </a:br>
            <a:r>
              <a:rPr lang="en-GB" noProof="0" dirty="0"/>
              <a:t>a graph</a:t>
            </a:r>
          </a:p>
        </p:txBody>
      </p:sp>
      <p:grpSp>
        <p:nvGrpSpPr>
          <p:cNvPr id="20" name="Grid" hidden="1"/>
          <p:cNvGrpSpPr/>
          <p:nvPr userDrawn="1"/>
        </p:nvGrpSpPr>
        <p:grpSpPr>
          <a:xfrm>
            <a:off x="-3" y="0"/>
            <a:ext cx="12198354" cy="7626352"/>
            <a:chOff x="-3" y="0"/>
            <a:chExt cx="12198354" cy="7626352"/>
          </a:xfrm>
        </p:grpSpPr>
        <p:sp>
          <p:nvSpPr>
            <p:cNvPr id="21" name="Rechthoek 20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22" name="Rechthoek 21"/>
            <p:cNvSpPr/>
            <p:nvPr userDrawn="1"/>
          </p:nvSpPr>
          <p:spPr bwMode="auto">
            <a:xfrm rot="5400000">
              <a:off x="8182843" y="3610844"/>
              <a:ext cx="7626352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23" name="Rechthoek 22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24" name="Rechthoek 23"/>
            <p:cNvSpPr/>
            <p:nvPr userDrawn="1"/>
          </p:nvSpPr>
          <p:spPr bwMode="auto">
            <a:xfrm>
              <a:off x="0" y="7221686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25" name="Rechthoek 24"/>
            <p:cNvSpPr/>
            <p:nvPr userDrawn="1"/>
          </p:nvSpPr>
          <p:spPr bwMode="auto">
            <a:xfrm>
              <a:off x="0" y="6798087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26" name="Rechthoek 25"/>
            <p:cNvSpPr/>
            <p:nvPr userDrawn="1"/>
          </p:nvSpPr>
          <p:spPr bwMode="auto">
            <a:xfrm rot="5400000">
              <a:off x="-3610847" y="3610844"/>
              <a:ext cx="7626352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2950967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13" name="Tijdelijke aanduiding voor media 12"/>
          <p:cNvSpPr>
            <a:spLocks noGrp="1"/>
          </p:cNvSpPr>
          <p:nvPr>
            <p:ph type="media" sz="quarter" idx="13" hasCustomPrompt="1"/>
          </p:nvPr>
        </p:nvSpPr>
        <p:spPr>
          <a:xfrm>
            <a:off x="404663" y="1252836"/>
            <a:ext cx="11389023" cy="5545251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en-GB" noProof="0" dirty="0"/>
              <a:t>Click here to insert</a:t>
            </a:r>
            <a:br>
              <a:rPr lang="en-GB" noProof="0" dirty="0"/>
            </a:br>
            <a:r>
              <a:rPr lang="en-GB" noProof="0" dirty="0"/>
              <a:t>a video</a:t>
            </a:r>
          </a:p>
        </p:txBody>
      </p:sp>
      <p:grpSp>
        <p:nvGrpSpPr>
          <p:cNvPr id="14" name="Grid" hidden="1"/>
          <p:cNvGrpSpPr/>
          <p:nvPr userDrawn="1"/>
        </p:nvGrpSpPr>
        <p:grpSpPr>
          <a:xfrm>
            <a:off x="-3" y="0"/>
            <a:ext cx="12198354" cy="7626352"/>
            <a:chOff x="-3" y="0"/>
            <a:chExt cx="12198354" cy="7626352"/>
          </a:xfrm>
        </p:grpSpPr>
        <p:sp>
          <p:nvSpPr>
            <p:cNvPr id="15" name="Rechthoek 14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6" name="Rechthoek 15"/>
            <p:cNvSpPr/>
            <p:nvPr userDrawn="1"/>
          </p:nvSpPr>
          <p:spPr bwMode="auto">
            <a:xfrm rot="5400000">
              <a:off x="8182843" y="3610844"/>
              <a:ext cx="7626352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7" name="Rechthoek 16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8" name="Rechthoek 17"/>
            <p:cNvSpPr/>
            <p:nvPr userDrawn="1"/>
          </p:nvSpPr>
          <p:spPr bwMode="auto">
            <a:xfrm>
              <a:off x="0" y="7221686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9" name="Rechthoek 18"/>
            <p:cNvSpPr/>
            <p:nvPr userDrawn="1"/>
          </p:nvSpPr>
          <p:spPr bwMode="auto">
            <a:xfrm>
              <a:off x="0" y="6798087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20" name="Rechthoek 19"/>
            <p:cNvSpPr/>
            <p:nvPr userDrawn="1"/>
          </p:nvSpPr>
          <p:spPr bwMode="auto">
            <a:xfrm rot="5400000">
              <a:off x="-3610847" y="3610844"/>
              <a:ext cx="7626352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3170741"/>
      </p:ext>
    </p:extLst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1"/>
            <a:ext cx="12198350" cy="452987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noProof="0" dirty="0"/>
              <a:t>..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90662" y="894051"/>
            <a:ext cx="10319495" cy="1619677"/>
          </a:xfrm>
        </p:spPr>
        <p:txBody>
          <a:bodyPr/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Title closure</a:t>
            </a:r>
          </a:p>
        </p:txBody>
      </p:sp>
      <p:grpSp>
        <p:nvGrpSpPr>
          <p:cNvPr id="18" name="Grid" hidden="1"/>
          <p:cNvGrpSpPr/>
          <p:nvPr userDrawn="1"/>
        </p:nvGrpSpPr>
        <p:grpSpPr>
          <a:xfrm>
            <a:off x="-4" y="0"/>
            <a:ext cx="12198355" cy="7626352"/>
            <a:chOff x="-4" y="0"/>
            <a:chExt cx="12198355" cy="7626352"/>
          </a:xfrm>
        </p:grpSpPr>
        <p:sp>
          <p:nvSpPr>
            <p:cNvPr id="19" name="Rechthoek 18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22" name="Rechthoek 21"/>
            <p:cNvSpPr/>
            <p:nvPr userDrawn="1"/>
          </p:nvSpPr>
          <p:spPr bwMode="auto">
            <a:xfrm rot="5400000">
              <a:off x="-3590022" y="3590019"/>
              <a:ext cx="7626351" cy="44631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23" name="Rechthoek 22"/>
            <p:cNvSpPr/>
            <p:nvPr userDrawn="1"/>
          </p:nvSpPr>
          <p:spPr bwMode="auto">
            <a:xfrm rot="5400000">
              <a:off x="8182843" y="3610844"/>
              <a:ext cx="7626352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24" name="Rechthoek 23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25" name="Rechthoek 24"/>
            <p:cNvSpPr/>
            <p:nvPr userDrawn="1"/>
          </p:nvSpPr>
          <p:spPr bwMode="auto">
            <a:xfrm>
              <a:off x="0" y="7221686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26" name="Rechthoek 25"/>
            <p:cNvSpPr/>
            <p:nvPr userDrawn="1"/>
          </p:nvSpPr>
          <p:spPr bwMode="auto">
            <a:xfrm>
              <a:off x="0" y="4537584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pic>
        <p:nvPicPr>
          <p:cNvPr id="28" name="Picture 7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5940" y="5491598"/>
            <a:ext cx="2674361" cy="119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/>
          <p:cNvSpPr/>
          <p:nvPr userDrawn="1"/>
        </p:nvSpPr>
        <p:spPr>
          <a:xfrm>
            <a:off x="50269" y="7221683"/>
            <a:ext cx="5328826" cy="33733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2" y="7289018"/>
            <a:ext cx="358875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0884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3" y="1253168"/>
            <a:ext cx="6846640" cy="5545250"/>
          </a:xfrm>
          <a:noFill/>
        </p:spPr>
        <p:txBody>
          <a:bodyPr vert="horz" wrap="none" lIns="0" tIns="0" rIns="0" bIns="0"/>
          <a:lstStyle>
            <a:lvl1pPr marL="361950" indent="-361950">
              <a:spcBef>
                <a:spcPts val="800"/>
              </a:spcBef>
              <a:spcAft>
                <a:spcPts val="800"/>
              </a:spcAft>
              <a:buClr>
                <a:schemeClr val="bg2"/>
              </a:buClr>
              <a:buFont typeface="+mj-lt"/>
              <a:buAutoNum type="arabicPeriod"/>
              <a:defRPr sz="2400">
                <a:solidFill>
                  <a:schemeClr val="bg2"/>
                </a:solidFill>
              </a:defRPr>
            </a:lvl1pPr>
            <a:lvl2pPr marL="542925" indent="-180975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 marL="361950" indent="-361950">
              <a:spcBef>
                <a:spcPts val="800"/>
              </a:spcBef>
              <a:spcAft>
                <a:spcPts val="800"/>
              </a:spcAft>
              <a:buClr>
                <a:schemeClr val="bg2"/>
              </a:buClr>
              <a:buFont typeface="+mj-lt"/>
              <a:buAutoNum type="arabicPeriod"/>
              <a:tabLst/>
              <a:defRPr sz="2400">
                <a:solidFill>
                  <a:schemeClr val="bg2"/>
                </a:solidFill>
              </a:defRPr>
            </a:lvl6pPr>
            <a:lvl7pPr marL="542925" indent="-180975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7pPr>
            <a:lvl8pPr>
              <a:defRPr>
                <a:solidFill>
                  <a:schemeClr val="bg2"/>
                </a:solidFill>
              </a:defRPr>
            </a:lvl8pPr>
            <a:lvl9pPr>
              <a:defRPr>
                <a:solidFill>
                  <a:schemeClr val="bg2"/>
                </a:solidFill>
              </a:defRPr>
            </a:lvl9pPr>
          </a:lstStyle>
          <a:p>
            <a:pPr lvl="0"/>
            <a:r>
              <a:rPr lang="en-GB" noProof="0" dirty="0"/>
              <a:t>Numbering</a:t>
            </a:r>
          </a:p>
          <a:p>
            <a:pPr lvl="1"/>
            <a:r>
              <a:rPr lang="en-GB" noProof="0" dirty="0"/>
              <a:t>Bullet</a:t>
            </a:r>
          </a:p>
          <a:p>
            <a:pPr lvl="2"/>
            <a:r>
              <a:rPr lang="en-GB" noProof="0" dirty="0"/>
              <a:t>Plain text</a:t>
            </a:r>
          </a:p>
          <a:p>
            <a:pPr lvl="3"/>
            <a:r>
              <a:rPr lang="en-GB" noProof="0" dirty="0"/>
              <a:t>Header dark blue</a:t>
            </a:r>
          </a:p>
          <a:p>
            <a:pPr lvl="4"/>
            <a:r>
              <a:rPr lang="en-GB" noProof="0" dirty="0"/>
              <a:t>Header yellow</a:t>
            </a:r>
          </a:p>
          <a:p>
            <a:pPr lvl="5"/>
            <a:r>
              <a:rPr lang="en-GB" noProof="0" dirty="0"/>
              <a:t>Numbering</a:t>
            </a:r>
          </a:p>
          <a:p>
            <a:pPr lvl="6"/>
            <a:r>
              <a:rPr lang="en-GB" noProof="0" dirty="0"/>
              <a:t>Bullet</a:t>
            </a:r>
          </a:p>
          <a:p>
            <a:pPr lvl="7"/>
            <a:r>
              <a:rPr lang="en-GB" sz="1800" noProof="0" dirty="0"/>
              <a:t>Plain text</a:t>
            </a:r>
          </a:p>
          <a:p>
            <a:pPr lvl="8"/>
            <a:r>
              <a:rPr lang="en-GB" noProof="0" dirty="0"/>
              <a:t>Header dark blue</a:t>
            </a:r>
          </a:p>
        </p:txBody>
      </p:sp>
      <p:sp>
        <p:nvSpPr>
          <p:cNvPr id="7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7453635" y="1252836"/>
            <a:ext cx="4339905" cy="5545251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en-GB" noProof="0" dirty="0"/>
              <a:t>Click here to insert</a:t>
            </a:r>
            <a:br>
              <a:rPr lang="en-GB" noProof="0" dirty="0"/>
            </a:br>
            <a:r>
              <a:rPr lang="en-GB" noProof="0" dirty="0"/>
              <a:t>an image</a:t>
            </a:r>
          </a:p>
        </p:txBody>
      </p:sp>
      <p:grpSp>
        <p:nvGrpSpPr>
          <p:cNvPr id="8" name="Grid" hidden="1"/>
          <p:cNvGrpSpPr/>
          <p:nvPr userDrawn="1"/>
        </p:nvGrpSpPr>
        <p:grpSpPr>
          <a:xfrm>
            <a:off x="1" y="0"/>
            <a:ext cx="12198353" cy="7626354"/>
            <a:chOff x="-2" y="-1"/>
            <a:chExt cx="12198353" cy="6858004"/>
          </a:xfrm>
        </p:grpSpPr>
        <p:sp>
          <p:nvSpPr>
            <p:cNvPr id="9" name="Rechthoek 8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4" name="Rechthoek 13"/>
            <p:cNvSpPr/>
            <p:nvPr userDrawn="1"/>
          </p:nvSpPr>
          <p:spPr bwMode="auto">
            <a:xfrm rot="5400000">
              <a:off x="3923465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grpSp>
        <p:nvGrpSpPr>
          <p:cNvPr id="15" name="Grid" hidden="1"/>
          <p:cNvGrpSpPr/>
          <p:nvPr userDrawn="1"/>
        </p:nvGrpSpPr>
        <p:grpSpPr>
          <a:xfrm>
            <a:off x="-3" y="0"/>
            <a:ext cx="12198354" cy="7626352"/>
            <a:chOff x="-3" y="0"/>
            <a:chExt cx="12198354" cy="7626352"/>
          </a:xfrm>
        </p:grpSpPr>
        <p:sp>
          <p:nvSpPr>
            <p:cNvPr id="16" name="Rechthoek 15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7" name="Rechthoek 16"/>
            <p:cNvSpPr/>
            <p:nvPr userDrawn="1"/>
          </p:nvSpPr>
          <p:spPr bwMode="auto">
            <a:xfrm rot="5400000">
              <a:off x="8182843" y="3610844"/>
              <a:ext cx="7626352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8" name="Rechthoek 17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9" name="Rechthoek 18"/>
            <p:cNvSpPr/>
            <p:nvPr userDrawn="1"/>
          </p:nvSpPr>
          <p:spPr bwMode="auto">
            <a:xfrm>
              <a:off x="0" y="7221686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20" name="Rechthoek 19"/>
            <p:cNvSpPr/>
            <p:nvPr userDrawn="1"/>
          </p:nvSpPr>
          <p:spPr bwMode="auto">
            <a:xfrm>
              <a:off x="0" y="6798087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21" name="Rechthoek 20"/>
            <p:cNvSpPr/>
            <p:nvPr userDrawn="1"/>
          </p:nvSpPr>
          <p:spPr bwMode="auto">
            <a:xfrm rot="5400000">
              <a:off x="-3610847" y="3610844"/>
              <a:ext cx="7626352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426134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/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</a:t>
            </a:r>
          </a:p>
          <a:p>
            <a:pPr lvl="2"/>
            <a:r>
              <a:rPr lang="en-GB" noProof="0" dirty="0"/>
              <a:t>Plain text</a:t>
            </a:r>
          </a:p>
          <a:p>
            <a:pPr lvl="3"/>
            <a:r>
              <a:rPr lang="en-GB" noProof="0" dirty="0"/>
              <a:t>Header dark blue</a:t>
            </a:r>
          </a:p>
          <a:p>
            <a:pPr lvl="4"/>
            <a:r>
              <a:rPr lang="en-GB" noProof="0" dirty="0"/>
              <a:t>Header light blue</a:t>
            </a:r>
          </a:p>
          <a:p>
            <a:pPr lvl="5"/>
            <a:r>
              <a:rPr lang="en-GB" noProof="0" dirty="0"/>
              <a:t>Bullet</a:t>
            </a:r>
          </a:p>
          <a:p>
            <a:pPr lvl="6"/>
            <a:r>
              <a:rPr lang="en-GB" noProof="0" dirty="0"/>
              <a:t>Sub-bullet</a:t>
            </a:r>
          </a:p>
          <a:p>
            <a:pPr lvl="7"/>
            <a:r>
              <a:rPr lang="en-GB" sz="1800" noProof="0" dirty="0"/>
              <a:t>Plain text</a:t>
            </a:r>
          </a:p>
          <a:p>
            <a:pPr lvl="8"/>
            <a:r>
              <a:rPr lang="en-GB" noProof="0" dirty="0"/>
              <a:t>Header dark blue</a:t>
            </a:r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3" y="0"/>
            <a:ext cx="12198354" cy="7626352"/>
            <a:chOff x="-3" y="0"/>
            <a:chExt cx="12198354" cy="7626352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8182843" y="3610844"/>
              <a:ext cx="7626352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7221686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798087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-3610847" y="3610844"/>
              <a:ext cx="7626352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2596851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75%/25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3" y="1253168"/>
            <a:ext cx="7926761" cy="5545250"/>
          </a:xfrm>
        </p:spPr>
        <p:txBody>
          <a:bodyPr vert="horz"/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</a:t>
            </a:r>
          </a:p>
          <a:p>
            <a:pPr lvl="2"/>
            <a:r>
              <a:rPr lang="en-GB" noProof="0" dirty="0"/>
              <a:t>Plain text</a:t>
            </a:r>
          </a:p>
          <a:p>
            <a:pPr lvl="3"/>
            <a:r>
              <a:rPr lang="en-GB" noProof="0" dirty="0"/>
              <a:t>Header dark blue</a:t>
            </a:r>
          </a:p>
          <a:p>
            <a:pPr lvl="4"/>
            <a:r>
              <a:rPr lang="en-GB" noProof="0" dirty="0"/>
              <a:t>Header light blue</a:t>
            </a:r>
          </a:p>
          <a:p>
            <a:pPr lvl="5"/>
            <a:r>
              <a:rPr lang="en-GB" noProof="0" dirty="0"/>
              <a:t>Bullet</a:t>
            </a:r>
          </a:p>
          <a:p>
            <a:pPr lvl="6"/>
            <a:r>
              <a:rPr lang="en-GB" noProof="0" dirty="0"/>
              <a:t>Sub-bullet</a:t>
            </a:r>
          </a:p>
          <a:p>
            <a:pPr lvl="7"/>
            <a:r>
              <a:rPr lang="en-GB" sz="1800" noProof="0" dirty="0"/>
              <a:t>Plain text</a:t>
            </a:r>
          </a:p>
          <a:p>
            <a:pPr lvl="8"/>
            <a:r>
              <a:rPr lang="en-GB" noProof="0" dirty="0"/>
              <a:t>Header dark blue</a:t>
            </a:r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1" y="0"/>
            <a:ext cx="12198353" cy="7626354"/>
            <a:chOff x="-2" y="-1"/>
            <a:chExt cx="12198353" cy="6858004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5003585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8533755" y="1252836"/>
            <a:ext cx="3259784" cy="5545251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en-GB" noProof="0" dirty="0"/>
              <a:t>Click here to insert</a:t>
            </a:r>
            <a:br>
              <a:rPr lang="en-GB" noProof="0" dirty="0"/>
            </a:br>
            <a:r>
              <a:rPr lang="en-GB" noProof="0" dirty="0"/>
              <a:t>an image</a:t>
            </a:r>
          </a:p>
        </p:txBody>
      </p:sp>
      <p:grpSp>
        <p:nvGrpSpPr>
          <p:cNvPr id="15" name="Grid" hidden="1"/>
          <p:cNvGrpSpPr/>
          <p:nvPr userDrawn="1"/>
        </p:nvGrpSpPr>
        <p:grpSpPr>
          <a:xfrm>
            <a:off x="-3" y="0"/>
            <a:ext cx="12198354" cy="7626352"/>
            <a:chOff x="-3" y="0"/>
            <a:chExt cx="12198354" cy="7626352"/>
          </a:xfrm>
        </p:grpSpPr>
        <p:sp>
          <p:nvSpPr>
            <p:cNvPr id="16" name="Rechthoek 15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7" name="Rechthoek 16"/>
            <p:cNvSpPr/>
            <p:nvPr userDrawn="1"/>
          </p:nvSpPr>
          <p:spPr bwMode="auto">
            <a:xfrm rot="5400000">
              <a:off x="8182843" y="3610844"/>
              <a:ext cx="7626352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8" name="Rechthoek 17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9" name="Rechthoek 18"/>
            <p:cNvSpPr/>
            <p:nvPr userDrawn="1"/>
          </p:nvSpPr>
          <p:spPr bwMode="auto">
            <a:xfrm>
              <a:off x="0" y="7221686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20" name="Rechthoek 19"/>
            <p:cNvSpPr/>
            <p:nvPr userDrawn="1"/>
          </p:nvSpPr>
          <p:spPr bwMode="auto">
            <a:xfrm>
              <a:off x="0" y="6798087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21" name="Rechthoek 20"/>
            <p:cNvSpPr/>
            <p:nvPr userDrawn="1"/>
          </p:nvSpPr>
          <p:spPr bwMode="auto">
            <a:xfrm rot="5400000">
              <a:off x="-3610847" y="3610844"/>
              <a:ext cx="7626352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0302820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50%/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2" y="1253168"/>
            <a:ext cx="5593347" cy="5545250"/>
          </a:xfrm>
        </p:spPr>
        <p:txBody>
          <a:bodyPr vert="horz"/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</a:t>
            </a:r>
          </a:p>
          <a:p>
            <a:pPr lvl="2"/>
            <a:r>
              <a:rPr lang="en-GB" noProof="0" dirty="0"/>
              <a:t>Plain text</a:t>
            </a:r>
          </a:p>
          <a:p>
            <a:pPr lvl="3"/>
            <a:r>
              <a:rPr lang="en-GB" noProof="0" dirty="0"/>
              <a:t>Header dark blue</a:t>
            </a:r>
          </a:p>
          <a:p>
            <a:pPr lvl="4"/>
            <a:r>
              <a:rPr lang="en-GB" noProof="0" dirty="0"/>
              <a:t>Header light blue</a:t>
            </a:r>
          </a:p>
          <a:p>
            <a:pPr lvl="5"/>
            <a:r>
              <a:rPr lang="en-GB" noProof="0" dirty="0"/>
              <a:t>Bullet</a:t>
            </a:r>
          </a:p>
          <a:p>
            <a:pPr lvl="6"/>
            <a:r>
              <a:rPr lang="en-GB" noProof="0" dirty="0"/>
              <a:t>Sub-bullet</a:t>
            </a:r>
          </a:p>
          <a:p>
            <a:pPr lvl="7"/>
            <a:r>
              <a:rPr lang="en-GB" sz="1800" noProof="0" dirty="0"/>
              <a:t>Plain text</a:t>
            </a:r>
          </a:p>
          <a:p>
            <a:pPr lvl="8"/>
            <a:r>
              <a:rPr lang="en-GB" noProof="0" dirty="0"/>
              <a:t>Header dark blue</a:t>
            </a:r>
          </a:p>
        </p:txBody>
      </p: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6200776" y="1252836"/>
            <a:ext cx="5592763" cy="5545251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en-GB" noProof="0" dirty="0"/>
              <a:t>Click here to insert</a:t>
            </a:r>
            <a:br>
              <a:rPr lang="en-GB" noProof="0" dirty="0"/>
            </a:br>
            <a:r>
              <a:rPr lang="en-GB" noProof="0" dirty="0"/>
              <a:t>an image</a:t>
            </a:r>
          </a:p>
        </p:txBody>
      </p:sp>
      <p:grpSp>
        <p:nvGrpSpPr>
          <p:cNvPr id="15" name="Grid" hidden="1"/>
          <p:cNvGrpSpPr/>
          <p:nvPr userDrawn="1"/>
        </p:nvGrpSpPr>
        <p:grpSpPr>
          <a:xfrm>
            <a:off x="-3" y="0"/>
            <a:ext cx="12198354" cy="7626352"/>
            <a:chOff x="-3" y="0"/>
            <a:chExt cx="12198354" cy="7626352"/>
          </a:xfrm>
        </p:grpSpPr>
        <p:sp>
          <p:nvSpPr>
            <p:cNvPr id="16" name="Rechthoek 15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7" name="Rechthoek 16"/>
            <p:cNvSpPr/>
            <p:nvPr userDrawn="1"/>
          </p:nvSpPr>
          <p:spPr bwMode="auto">
            <a:xfrm rot="5400000">
              <a:off x="8182843" y="3610844"/>
              <a:ext cx="7626352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8" name="Rechthoek 17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9" name="Rechthoek 18"/>
            <p:cNvSpPr/>
            <p:nvPr userDrawn="1"/>
          </p:nvSpPr>
          <p:spPr bwMode="auto">
            <a:xfrm>
              <a:off x="0" y="7221686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20" name="Rechthoek 19"/>
            <p:cNvSpPr/>
            <p:nvPr userDrawn="1"/>
          </p:nvSpPr>
          <p:spPr bwMode="auto">
            <a:xfrm>
              <a:off x="0" y="6798087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21" name="Rechthoek 20"/>
            <p:cNvSpPr/>
            <p:nvPr userDrawn="1"/>
          </p:nvSpPr>
          <p:spPr bwMode="auto">
            <a:xfrm rot="5400000">
              <a:off x="-3610847" y="3610844"/>
              <a:ext cx="7626352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2767422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25%/75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3" y="1253168"/>
            <a:ext cx="3534273" cy="5545250"/>
          </a:xfrm>
        </p:spPr>
        <p:txBody>
          <a:bodyPr vert="horz"/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</a:t>
            </a:r>
          </a:p>
          <a:p>
            <a:pPr lvl="2"/>
            <a:r>
              <a:rPr lang="en-GB" noProof="0" dirty="0"/>
              <a:t>Plain text</a:t>
            </a:r>
          </a:p>
          <a:p>
            <a:pPr lvl="3"/>
            <a:r>
              <a:rPr lang="en-GB" noProof="0" dirty="0"/>
              <a:t>Header dark blue</a:t>
            </a:r>
          </a:p>
          <a:p>
            <a:pPr lvl="4"/>
            <a:r>
              <a:rPr lang="en-GB" noProof="0" dirty="0"/>
              <a:t>Header light blue</a:t>
            </a:r>
          </a:p>
          <a:p>
            <a:pPr lvl="5"/>
            <a:r>
              <a:rPr lang="en-GB" noProof="0" dirty="0"/>
              <a:t>Bullet</a:t>
            </a:r>
          </a:p>
          <a:p>
            <a:pPr lvl="6"/>
            <a:r>
              <a:rPr lang="en-GB" noProof="0" dirty="0"/>
              <a:t>Sub-bullet</a:t>
            </a:r>
          </a:p>
          <a:p>
            <a:pPr lvl="7"/>
            <a:r>
              <a:rPr lang="en-GB" sz="1800" noProof="0" dirty="0"/>
              <a:t>Plain text</a:t>
            </a:r>
          </a:p>
          <a:p>
            <a:pPr lvl="8"/>
            <a:r>
              <a:rPr lang="en-GB" noProof="0" dirty="0"/>
              <a:t>Header dark blue</a:t>
            </a:r>
          </a:p>
        </p:txBody>
      </p: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4141268" y="1252836"/>
            <a:ext cx="7652271" cy="5545251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en-GB" noProof="0" dirty="0"/>
              <a:t>Click here to insert</a:t>
            </a:r>
            <a:br>
              <a:rPr lang="en-GB" noProof="0" dirty="0"/>
            </a:br>
            <a:r>
              <a:rPr lang="en-GB" noProof="0" dirty="0"/>
              <a:t>an image</a:t>
            </a:r>
          </a:p>
        </p:txBody>
      </p:sp>
      <p:grpSp>
        <p:nvGrpSpPr>
          <p:cNvPr id="15" name="Grid" hidden="1"/>
          <p:cNvGrpSpPr/>
          <p:nvPr userDrawn="1"/>
        </p:nvGrpSpPr>
        <p:grpSpPr>
          <a:xfrm>
            <a:off x="-3" y="0"/>
            <a:ext cx="12198354" cy="7626352"/>
            <a:chOff x="-3" y="0"/>
            <a:chExt cx="12198354" cy="7626352"/>
          </a:xfrm>
        </p:grpSpPr>
        <p:sp>
          <p:nvSpPr>
            <p:cNvPr id="16" name="Rechthoek 15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7" name="Rechthoek 16"/>
            <p:cNvSpPr/>
            <p:nvPr userDrawn="1"/>
          </p:nvSpPr>
          <p:spPr bwMode="auto">
            <a:xfrm rot="5400000">
              <a:off x="8182843" y="3610844"/>
              <a:ext cx="7626352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8" name="Rechthoek 17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9" name="Rechthoek 18"/>
            <p:cNvSpPr/>
            <p:nvPr userDrawn="1"/>
          </p:nvSpPr>
          <p:spPr bwMode="auto">
            <a:xfrm>
              <a:off x="0" y="7221686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20" name="Rechthoek 19"/>
            <p:cNvSpPr/>
            <p:nvPr userDrawn="1"/>
          </p:nvSpPr>
          <p:spPr bwMode="auto">
            <a:xfrm>
              <a:off x="0" y="6798087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21" name="Rechthoek 20"/>
            <p:cNvSpPr/>
            <p:nvPr userDrawn="1"/>
          </p:nvSpPr>
          <p:spPr bwMode="auto">
            <a:xfrm rot="5400000">
              <a:off x="-3610847" y="3610844"/>
              <a:ext cx="7626352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2317621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404663" y="1252836"/>
            <a:ext cx="11388876" cy="5545251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en-GB" noProof="0" dirty="0"/>
              <a:t>Click here to insert</a:t>
            </a:r>
            <a:br>
              <a:rPr lang="en-GB" noProof="0" dirty="0"/>
            </a:br>
            <a:r>
              <a:rPr lang="en-GB" noProof="0" dirty="0"/>
              <a:t>an image</a:t>
            </a:r>
          </a:p>
        </p:txBody>
      </p:sp>
      <p:grpSp>
        <p:nvGrpSpPr>
          <p:cNvPr id="13" name="Grid" hidden="1"/>
          <p:cNvGrpSpPr/>
          <p:nvPr userDrawn="1"/>
        </p:nvGrpSpPr>
        <p:grpSpPr>
          <a:xfrm>
            <a:off x="-3" y="0"/>
            <a:ext cx="12198354" cy="7626352"/>
            <a:chOff x="-3" y="0"/>
            <a:chExt cx="12198354" cy="7626352"/>
          </a:xfrm>
        </p:grpSpPr>
        <p:sp>
          <p:nvSpPr>
            <p:cNvPr id="15" name="Rechthoek 14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6" name="Rechthoek 15"/>
            <p:cNvSpPr/>
            <p:nvPr userDrawn="1"/>
          </p:nvSpPr>
          <p:spPr bwMode="auto">
            <a:xfrm rot="5400000">
              <a:off x="8182843" y="3610844"/>
              <a:ext cx="7626352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7" name="Rechthoek 16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8" name="Rechthoek 17"/>
            <p:cNvSpPr/>
            <p:nvPr userDrawn="1"/>
          </p:nvSpPr>
          <p:spPr bwMode="auto">
            <a:xfrm>
              <a:off x="0" y="7221686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9" name="Rechthoek 18"/>
            <p:cNvSpPr/>
            <p:nvPr userDrawn="1"/>
          </p:nvSpPr>
          <p:spPr bwMode="auto">
            <a:xfrm>
              <a:off x="0" y="6798087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20" name="Rechthoek 19"/>
            <p:cNvSpPr/>
            <p:nvPr userDrawn="1"/>
          </p:nvSpPr>
          <p:spPr bwMode="auto">
            <a:xfrm rot="5400000">
              <a:off x="-3610847" y="3610844"/>
              <a:ext cx="7626352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9258224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4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2" y="1252836"/>
            <a:ext cx="5593347" cy="5545251"/>
          </a:xfrm>
        </p:spPr>
        <p:txBody>
          <a:bodyPr vert="horz"/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</a:t>
            </a:r>
          </a:p>
          <a:p>
            <a:pPr lvl="2"/>
            <a:r>
              <a:rPr lang="en-GB" noProof="0" dirty="0"/>
              <a:t>Plain text</a:t>
            </a:r>
          </a:p>
          <a:p>
            <a:pPr lvl="3"/>
            <a:r>
              <a:rPr lang="en-GB" noProof="0" dirty="0"/>
              <a:t>Header dark blue</a:t>
            </a:r>
          </a:p>
          <a:p>
            <a:pPr lvl="4"/>
            <a:r>
              <a:rPr lang="en-GB" noProof="0" dirty="0"/>
              <a:t>Header light blue</a:t>
            </a:r>
          </a:p>
          <a:p>
            <a:pPr lvl="5"/>
            <a:r>
              <a:rPr lang="en-GB" noProof="0" dirty="0"/>
              <a:t>Bullet</a:t>
            </a:r>
          </a:p>
          <a:p>
            <a:pPr lvl="6"/>
            <a:r>
              <a:rPr lang="en-GB" noProof="0" dirty="0"/>
              <a:t>Sub-bullet</a:t>
            </a:r>
          </a:p>
          <a:p>
            <a:pPr lvl="7"/>
            <a:r>
              <a:rPr lang="en-GB" sz="1800" noProof="0" dirty="0"/>
              <a:t>Plain text</a:t>
            </a:r>
          </a:p>
          <a:p>
            <a:pPr lvl="8"/>
            <a:r>
              <a:rPr lang="en-GB" noProof="0" dirty="0"/>
              <a:t>Header dark blue</a:t>
            </a:r>
          </a:p>
        </p:txBody>
      </p: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6200776" y="1252836"/>
            <a:ext cx="2695072" cy="2671459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en-GB" noProof="0" dirty="0"/>
              <a:t>Click here to insert</a:t>
            </a:r>
            <a:br>
              <a:rPr lang="en-GB" noProof="0" dirty="0"/>
            </a:br>
            <a:r>
              <a:rPr lang="en-GB" noProof="0" dirty="0"/>
              <a:t>an image</a:t>
            </a:r>
          </a:p>
        </p:txBody>
      </p:sp>
      <p:sp>
        <p:nvSpPr>
          <p:cNvPr id="17" name="Tijdelijke aanduiding voor afbeelding 13"/>
          <p:cNvSpPr>
            <a:spLocks noGrp="1"/>
          </p:cNvSpPr>
          <p:nvPr>
            <p:ph type="pic" sz="quarter" idx="14" hasCustomPrompt="1"/>
          </p:nvPr>
        </p:nvSpPr>
        <p:spPr>
          <a:xfrm>
            <a:off x="9098614" y="1252836"/>
            <a:ext cx="2695072" cy="2671459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en-GB" noProof="0" dirty="0"/>
              <a:t>Click here to insert</a:t>
            </a:r>
            <a:br>
              <a:rPr lang="en-GB" noProof="0" dirty="0"/>
            </a:br>
            <a:r>
              <a:rPr lang="en-GB" noProof="0" dirty="0"/>
              <a:t>an image</a:t>
            </a:r>
          </a:p>
        </p:txBody>
      </p:sp>
      <p:sp>
        <p:nvSpPr>
          <p:cNvPr id="18" name="Tijdelijke aanduiding voor afbeelding 13"/>
          <p:cNvSpPr>
            <a:spLocks noGrp="1"/>
          </p:cNvSpPr>
          <p:nvPr>
            <p:ph type="pic" sz="quarter" idx="15" hasCustomPrompt="1"/>
          </p:nvPr>
        </p:nvSpPr>
        <p:spPr>
          <a:xfrm>
            <a:off x="6200776" y="4126627"/>
            <a:ext cx="2695072" cy="2671460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en-GB" noProof="0" dirty="0"/>
              <a:t>Click here to insert</a:t>
            </a:r>
            <a:br>
              <a:rPr lang="en-GB" noProof="0" dirty="0"/>
            </a:br>
            <a:r>
              <a:rPr lang="en-GB" noProof="0" dirty="0"/>
              <a:t>an image</a:t>
            </a:r>
          </a:p>
        </p:txBody>
      </p:sp>
      <p:sp>
        <p:nvSpPr>
          <p:cNvPr id="19" name="Tijdelijke aanduiding voor afbeelding 13"/>
          <p:cNvSpPr>
            <a:spLocks noGrp="1"/>
          </p:cNvSpPr>
          <p:nvPr>
            <p:ph type="pic" sz="quarter" idx="16" hasCustomPrompt="1"/>
          </p:nvPr>
        </p:nvSpPr>
        <p:spPr>
          <a:xfrm>
            <a:off x="9098614" y="4126627"/>
            <a:ext cx="2695072" cy="2671460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en-GB" noProof="0" dirty="0"/>
              <a:t>Click here to insert</a:t>
            </a:r>
            <a:br>
              <a:rPr lang="en-GB" noProof="0" dirty="0"/>
            </a:br>
            <a:r>
              <a:rPr lang="en-GB" noProof="0" dirty="0"/>
              <a:t>an image</a:t>
            </a:r>
          </a:p>
        </p:txBody>
      </p:sp>
      <p:grpSp>
        <p:nvGrpSpPr>
          <p:cNvPr id="20" name="Grid" hidden="1"/>
          <p:cNvGrpSpPr/>
          <p:nvPr userDrawn="1"/>
        </p:nvGrpSpPr>
        <p:grpSpPr>
          <a:xfrm>
            <a:off x="-3" y="0"/>
            <a:ext cx="12198354" cy="7626352"/>
            <a:chOff x="-3" y="0"/>
            <a:chExt cx="12198354" cy="7626352"/>
          </a:xfrm>
        </p:grpSpPr>
        <p:sp>
          <p:nvSpPr>
            <p:cNvPr id="21" name="Rechthoek 20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22" name="Rechthoek 21"/>
            <p:cNvSpPr/>
            <p:nvPr userDrawn="1"/>
          </p:nvSpPr>
          <p:spPr bwMode="auto">
            <a:xfrm rot="5400000">
              <a:off x="8182843" y="3610844"/>
              <a:ext cx="7626352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23" name="Rechthoek 22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24" name="Rechthoek 23"/>
            <p:cNvSpPr/>
            <p:nvPr userDrawn="1"/>
          </p:nvSpPr>
          <p:spPr bwMode="auto">
            <a:xfrm>
              <a:off x="0" y="7221686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25" name="Rechthoek 24"/>
            <p:cNvSpPr/>
            <p:nvPr userDrawn="1"/>
          </p:nvSpPr>
          <p:spPr bwMode="auto">
            <a:xfrm>
              <a:off x="0" y="6798087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26" name="Rechthoek 25"/>
            <p:cNvSpPr/>
            <p:nvPr userDrawn="1"/>
          </p:nvSpPr>
          <p:spPr bwMode="auto">
            <a:xfrm rot="5400000">
              <a:off x="-3610847" y="3610844"/>
              <a:ext cx="7626352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27" name="Rechthoek 26"/>
            <p:cNvSpPr/>
            <p:nvPr userDrawn="1"/>
          </p:nvSpPr>
          <p:spPr bwMode="auto">
            <a:xfrm>
              <a:off x="5955158" y="3924295"/>
              <a:ext cx="6243191" cy="202332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28" name="Rechthoek 27"/>
            <p:cNvSpPr/>
            <p:nvPr userDrawn="1"/>
          </p:nvSpPr>
          <p:spPr bwMode="auto">
            <a:xfrm rot="5400000">
              <a:off x="2977579" y="4178536"/>
              <a:ext cx="6243191" cy="202332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29" name="Rechthoek 28"/>
            <p:cNvSpPr/>
            <p:nvPr userDrawn="1"/>
          </p:nvSpPr>
          <p:spPr bwMode="auto">
            <a:xfrm rot="5400000">
              <a:off x="5875418" y="4178537"/>
              <a:ext cx="6243191" cy="202332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3173449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2" y="1252836"/>
            <a:ext cx="5593347" cy="5545251"/>
          </a:xfrm>
        </p:spPr>
        <p:txBody>
          <a:bodyPr vert="horz"/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</a:t>
            </a:r>
          </a:p>
          <a:p>
            <a:pPr lvl="2"/>
            <a:r>
              <a:rPr lang="en-GB" noProof="0" dirty="0"/>
              <a:t>Plain text</a:t>
            </a:r>
          </a:p>
          <a:p>
            <a:pPr lvl="3"/>
            <a:r>
              <a:rPr lang="en-GB" noProof="0" dirty="0"/>
              <a:t>Header dark blue</a:t>
            </a:r>
          </a:p>
          <a:p>
            <a:pPr lvl="4"/>
            <a:r>
              <a:rPr lang="en-GB" noProof="0" dirty="0"/>
              <a:t>Header light blue</a:t>
            </a:r>
          </a:p>
          <a:p>
            <a:pPr lvl="5"/>
            <a:r>
              <a:rPr lang="en-GB" noProof="0" dirty="0"/>
              <a:t>Bullet</a:t>
            </a:r>
          </a:p>
          <a:p>
            <a:pPr lvl="6"/>
            <a:r>
              <a:rPr lang="en-GB" noProof="0" dirty="0"/>
              <a:t>Sub-bullet</a:t>
            </a:r>
          </a:p>
          <a:p>
            <a:pPr lvl="7"/>
            <a:r>
              <a:rPr lang="en-GB" sz="1800" noProof="0" dirty="0"/>
              <a:t>Plain text</a:t>
            </a:r>
          </a:p>
          <a:p>
            <a:pPr lvl="8"/>
            <a:r>
              <a:rPr lang="en-GB" noProof="0" dirty="0"/>
              <a:t>Header dark blue</a:t>
            </a:r>
          </a:p>
        </p:txBody>
      </p: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6200341" y="1252836"/>
            <a:ext cx="2695072" cy="5545251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en-GB" noProof="0" dirty="0"/>
              <a:t>Click here to insert</a:t>
            </a:r>
            <a:br>
              <a:rPr lang="en-GB" noProof="0" dirty="0"/>
            </a:br>
            <a:r>
              <a:rPr lang="en-GB" noProof="0" dirty="0"/>
              <a:t>an image</a:t>
            </a:r>
          </a:p>
        </p:txBody>
      </p:sp>
      <p:sp>
        <p:nvSpPr>
          <p:cNvPr id="17" name="Tijdelijke aanduiding voor afbeelding 13"/>
          <p:cNvSpPr>
            <a:spLocks noGrp="1"/>
          </p:cNvSpPr>
          <p:nvPr>
            <p:ph type="pic" sz="quarter" idx="14" hasCustomPrompt="1"/>
          </p:nvPr>
        </p:nvSpPr>
        <p:spPr>
          <a:xfrm>
            <a:off x="9098179" y="1252836"/>
            <a:ext cx="2695072" cy="5545251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en-GB" noProof="0" dirty="0"/>
              <a:t>Click here to insert</a:t>
            </a:r>
            <a:br>
              <a:rPr lang="en-GB" noProof="0" dirty="0"/>
            </a:br>
            <a:r>
              <a:rPr lang="en-GB" noProof="0" dirty="0"/>
              <a:t>an image</a:t>
            </a:r>
          </a:p>
        </p:txBody>
      </p:sp>
      <p:grpSp>
        <p:nvGrpSpPr>
          <p:cNvPr id="16" name="Grid" hidden="1"/>
          <p:cNvGrpSpPr/>
          <p:nvPr userDrawn="1"/>
        </p:nvGrpSpPr>
        <p:grpSpPr>
          <a:xfrm>
            <a:off x="-3" y="0"/>
            <a:ext cx="12198354" cy="7626352"/>
            <a:chOff x="-3" y="0"/>
            <a:chExt cx="12198354" cy="7626352"/>
          </a:xfrm>
        </p:grpSpPr>
        <p:sp>
          <p:nvSpPr>
            <p:cNvPr id="18" name="Rechthoek 1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9" name="Rechthoek 18"/>
            <p:cNvSpPr/>
            <p:nvPr userDrawn="1"/>
          </p:nvSpPr>
          <p:spPr bwMode="auto">
            <a:xfrm rot="5400000">
              <a:off x="8182843" y="3610844"/>
              <a:ext cx="7626352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20" name="Rechthoek 19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21" name="Rechthoek 20"/>
            <p:cNvSpPr/>
            <p:nvPr userDrawn="1"/>
          </p:nvSpPr>
          <p:spPr bwMode="auto">
            <a:xfrm>
              <a:off x="0" y="7221686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22" name="Rechthoek 21"/>
            <p:cNvSpPr/>
            <p:nvPr userDrawn="1"/>
          </p:nvSpPr>
          <p:spPr bwMode="auto">
            <a:xfrm>
              <a:off x="0" y="6798087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23" name="Rechthoek 22"/>
            <p:cNvSpPr/>
            <p:nvPr userDrawn="1"/>
          </p:nvSpPr>
          <p:spPr bwMode="auto">
            <a:xfrm rot="5400000">
              <a:off x="-3610847" y="3610844"/>
              <a:ext cx="7626352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6982251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04662" y="404665"/>
            <a:ext cx="11389024" cy="44350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 noProof="0" dirty="0"/>
              <a:t>Title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04663" y="1252836"/>
            <a:ext cx="11389023" cy="55452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</a:t>
            </a:r>
          </a:p>
          <a:p>
            <a:pPr lvl="2"/>
            <a:r>
              <a:rPr lang="en-GB" noProof="0" dirty="0"/>
              <a:t>Plain text</a:t>
            </a:r>
          </a:p>
          <a:p>
            <a:pPr lvl="3"/>
            <a:r>
              <a:rPr lang="en-GB" noProof="0" dirty="0"/>
              <a:t>Header dark blue</a:t>
            </a:r>
          </a:p>
          <a:p>
            <a:pPr lvl="4"/>
            <a:r>
              <a:rPr lang="en-GB" noProof="0" dirty="0"/>
              <a:t>Header light blue</a:t>
            </a:r>
          </a:p>
          <a:p>
            <a:pPr lvl="5"/>
            <a:r>
              <a:rPr lang="en-GB" noProof="0" dirty="0"/>
              <a:t>Bullet</a:t>
            </a:r>
          </a:p>
          <a:p>
            <a:pPr lvl="6"/>
            <a:r>
              <a:rPr lang="en-GB" noProof="0" dirty="0"/>
              <a:t>Sub-bullet</a:t>
            </a:r>
          </a:p>
          <a:p>
            <a:pPr lvl="7"/>
            <a:r>
              <a:rPr lang="en-GB" sz="1800" noProof="0" dirty="0"/>
              <a:t>Plain text</a:t>
            </a:r>
          </a:p>
          <a:p>
            <a:pPr lvl="8"/>
            <a:r>
              <a:rPr lang="en-GB" noProof="0" dirty="0"/>
              <a:t>Header dark blue</a:t>
            </a:r>
          </a:p>
        </p:txBody>
      </p:sp>
      <p:sp>
        <p:nvSpPr>
          <p:cNvPr id="20" name="Rechthoek 19"/>
          <p:cNvSpPr/>
          <p:nvPr userDrawn="1"/>
        </p:nvSpPr>
        <p:spPr bwMode="auto">
          <a:xfrm>
            <a:off x="0" y="7221686"/>
            <a:ext cx="12198350" cy="40466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GB" sz="20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  <p:grpSp>
        <p:nvGrpSpPr>
          <p:cNvPr id="14" name="Grid" hidden="1"/>
          <p:cNvGrpSpPr/>
          <p:nvPr userDrawn="1"/>
        </p:nvGrpSpPr>
        <p:grpSpPr>
          <a:xfrm>
            <a:off x="-3" y="0"/>
            <a:ext cx="12198354" cy="7626352"/>
            <a:chOff x="-3" y="0"/>
            <a:chExt cx="12198354" cy="7626352"/>
          </a:xfrm>
        </p:grpSpPr>
        <p:sp>
          <p:nvSpPr>
            <p:cNvPr id="15" name="Rechthoek 14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7" name="Rechthoek 16"/>
            <p:cNvSpPr/>
            <p:nvPr userDrawn="1"/>
          </p:nvSpPr>
          <p:spPr bwMode="auto">
            <a:xfrm rot="5400000">
              <a:off x="8182843" y="3610844"/>
              <a:ext cx="7626352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8" name="Rechthoek 17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9" name="Rechthoek 18"/>
            <p:cNvSpPr/>
            <p:nvPr userDrawn="1"/>
          </p:nvSpPr>
          <p:spPr bwMode="auto">
            <a:xfrm>
              <a:off x="0" y="7221686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21" name="Rechthoek 20"/>
            <p:cNvSpPr/>
            <p:nvPr userDrawn="1"/>
          </p:nvSpPr>
          <p:spPr bwMode="auto">
            <a:xfrm>
              <a:off x="0" y="6798087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22" name="Rechthoek 21"/>
            <p:cNvSpPr/>
            <p:nvPr userDrawn="1"/>
          </p:nvSpPr>
          <p:spPr bwMode="auto">
            <a:xfrm rot="5400000">
              <a:off x="-3610847" y="3610844"/>
              <a:ext cx="7626352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2" y="7289018"/>
            <a:ext cx="358875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80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58" r:id="rId3"/>
    <p:sldLayoutId id="2147483665" r:id="rId4"/>
    <p:sldLayoutId id="2147483661" r:id="rId5"/>
    <p:sldLayoutId id="2147483664" r:id="rId6"/>
    <p:sldLayoutId id="2147483666" r:id="rId7"/>
    <p:sldLayoutId id="2147483662" r:id="rId8"/>
    <p:sldLayoutId id="2147483663" r:id="rId9"/>
    <p:sldLayoutId id="2147483667" r:id="rId10"/>
    <p:sldLayoutId id="2147483668" r:id="rId11"/>
    <p:sldLayoutId id="2147483670" r:id="rId12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b="1" i="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1pPr>
      <a:lvl2pPr marL="361950" indent="-180975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-"/>
        <a:defRPr sz="1600" kern="1200">
          <a:solidFill>
            <a:schemeClr val="bg2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bg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800" b="1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80975" indent="-180975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6pPr>
      <a:lvl7pPr marL="361950" indent="-180975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-"/>
        <a:defRPr sz="1600" kern="1200">
          <a:solidFill>
            <a:schemeClr val="bg2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bg2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800" b="1" kern="1200" baseline="0">
          <a:solidFill>
            <a:schemeClr val="bg2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tekst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770583" y="894051"/>
            <a:ext cx="11039575" cy="1983020"/>
          </a:xfrm>
        </p:spPr>
        <p:txBody>
          <a:bodyPr/>
          <a:lstStyle/>
          <a:p>
            <a:r>
              <a:rPr lang="nl-NL" sz="4000" dirty="0"/>
              <a:t>Kindvriendelijke rechtspraak </a:t>
            </a:r>
            <a:br>
              <a:rPr lang="nl-NL" sz="4000" dirty="0"/>
            </a:br>
            <a:r>
              <a:rPr lang="nl-NL" sz="4000" dirty="0"/>
              <a:t>in het licht van </a:t>
            </a:r>
            <a:r>
              <a:rPr lang="nl-NL" sz="4000" i="1" dirty="0" err="1"/>
              <a:t>child-friendly</a:t>
            </a:r>
            <a:r>
              <a:rPr lang="nl-NL" sz="4000" i="1" dirty="0"/>
              <a:t> </a:t>
            </a:r>
            <a:r>
              <a:rPr lang="nl-NL" sz="4000" i="1" dirty="0" err="1"/>
              <a:t>justice</a:t>
            </a:r>
            <a:r>
              <a:rPr lang="nl-NL" sz="4000" i="1" dirty="0"/>
              <a:t> </a:t>
            </a:r>
            <a:br>
              <a:rPr lang="nl-NL" sz="4000" dirty="0"/>
            </a:br>
            <a:r>
              <a:rPr lang="nl-NL" sz="4000" dirty="0"/>
              <a:t>en andere internationale ontwikkelingen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770583" y="3836099"/>
            <a:ext cx="8280922" cy="501376"/>
          </a:xfrm>
        </p:spPr>
        <p:txBody>
          <a:bodyPr>
            <a:normAutofit/>
          </a:bodyPr>
          <a:lstStyle/>
          <a:p>
            <a:r>
              <a:rPr lang="nl-NL" dirty="0"/>
              <a:t>Prof. </a:t>
            </a:r>
            <a:r>
              <a:rPr lang="nl-NL" dirty="0" err="1"/>
              <a:t>dr.mr</a:t>
            </a:r>
            <a:r>
              <a:rPr lang="nl-NL" dirty="0"/>
              <a:t>. Ton Liefaard | Studiemiddag CCRA, 17 mei 2019</a:t>
            </a:r>
          </a:p>
        </p:txBody>
      </p:sp>
    </p:spTree>
    <p:extLst>
      <p:ext uri="{BB962C8B-B14F-4D97-AF65-F5344CB8AC3E}">
        <p14:creationId xmlns:p14="http://schemas.microsoft.com/office/powerpoint/2010/main" val="2977814846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4662" y="404665"/>
            <a:ext cx="11389024" cy="443508"/>
          </a:xfrm>
        </p:spPr>
        <p:txBody>
          <a:bodyPr/>
          <a:lstStyle/>
          <a:p>
            <a:r>
              <a:rPr lang="nl-NL" sz="3600" dirty="0"/>
              <a:t>Kindvriendelijke rechtspraak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04663" y="1076871"/>
            <a:ext cx="11389023" cy="5872707"/>
          </a:xfrm>
        </p:spPr>
        <p:txBody>
          <a:bodyPr>
            <a:normAutofit/>
          </a:bodyPr>
          <a:lstStyle/>
          <a:p>
            <a:endParaRPr lang="nl-NL" sz="1050" dirty="0"/>
          </a:p>
          <a:p>
            <a:r>
              <a:rPr lang="nl-NL" sz="2800" dirty="0"/>
              <a:t>Wat zien we?</a:t>
            </a:r>
          </a:p>
          <a:p>
            <a:endParaRPr lang="nl-NL" sz="2800" dirty="0"/>
          </a:p>
          <a:p>
            <a:r>
              <a:rPr lang="nl-NL" sz="2800" dirty="0"/>
              <a:t>Hoe te duiden? </a:t>
            </a:r>
          </a:p>
          <a:p>
            <a:pPr lvl="1"/>
            <a:r>
              <a:rPr lang="nl-NL" sz="2600" dirty="0"/>
              <a:t>Relatie met internationale kinderrechten en ontwikkelingen</a:t>
            </a:r>
          </a:p>
          <a:p>
            <a:pPr lvl="1"/>
            <a:r>
              <a:rPr lang="nl-NL" sz="2600" i="1" dirty="0"/>
              <a:t>Child-</a:t>
            </a:r>
            <a:r>
              <a:rPr lang="nl-NL" sz="2600" i="1" dirty="0" err="1"/>
              <a:t>friendly</a:t>
            </a:r>
            <a:r>
              <a:rPr lang="nl-NL" sz="2600" i="1" dirty="0"/>
              <a:t> </a:t>
            </a:r>
            <a:r>
              <a:rPr lang="nl-NL" sz="2600" i="1" dirty="0" err="1"/>
              <a:t>justice</a:t>
            </a:r>
            <a:endParaRPr lang="nl-NL" sz="2600" i="1" dirty="0"/>
          </a:p>
          <a:p>
            <a:pPr marL="180975" lvl="1" indent="0">
              <a:buNone/>
            </a:pPr>
            <a:endParaRPr lang="nl-NL" sz="2600" dirty="0"/>
          </a:p>
          <a:p>
            <a:r>
              <a:rPr lang="nl-NL" sz="2800" dirty="0"/>
              <a:t>Enkele kwesties</a:t>
            </a:r>
          </a:p>
          <a:p>
            <a:endParaRPr lang="nl-NL" sz="2800" dirty="0"/>
          </a:p>
          <a:p>
            <a:r>
              <a:rPr lang="nl-NL" sz="2800" dirty="0"/>
              <a:t>Tot slot</a:t>
            </a:r>
          </a:p>
          <a:p>
            <a:pPr marL="0" indent="0">
              <a:buNone/>
            </a:pPr>
            <a:endParaRPr lang="nl-NL" sz="2800" dirty="0"/>
          </a:p>
          <a:p>
            <a:endParaRPr lang="nl-NL" sz="2800" dirty="0"/>
          </a:p>
          <a:p>
            <a:endParaRPr lang="nl-NL" sz="2800" dirty="0"/>
          </a:p>
          <a:p>
            <a:endParaRPr lang="nl-NL" sz="2400" dirty="0"/>
          </a:p>
          <a:p>
            <a:pPr lvl="1"/>
            <a:endParaRPr lang="nl-NL" sz="26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8F572A2-EBE1-7441-BAAE-7AA746C29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5993" y="4389239"/>
            <a:ext cx="4644380" cy="244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10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zien we?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04663" y="1148879"/>
            <a:ext cx="11389023" cy="5872707"/>
          </a:xfrm>
        </p:spPr>
        <p:txBody>
          <a:bodyPr>
            <a:normAutofit/>
          </a:bodyPr>
          <a:lstStyle/>
          <a:p>
            <a:endParaRPr lang="nl-NL" sz="1400" dirty="0"/>
          </a:p>
          <a:p>
            <a:r>
              <a:rPr lang="nl-NL" sz="2800" dirty="0"/>
              <a:t>Rechters proberen, experimenteren, kijken en wachten af</a:t>
            </a:r>
          </a:p>
          <a:p>
            <a:pPr marL="0" indent="0">
              <a:buNone/>
            </a:pPr>
            <a:endParaRPr lang="nl-NL" sz="2800" dirty="0"/>
          </a:p>
          <a:p>
            <a:r>
              <a:rPr lang="nl-NL" sz="2800" dirty="0"/>
              <a:t>Voornamelijk familierecht en jeugdbescherming</a:t>
            </a:r>
          </a:p>
          <a:p>
            <a:pPr marL="0" indent="0">
              <a:buNone/>
            </a:pPr>
            <a:endParaRPr lang="nl-NL" sz="2800" dirty="0"/>
          </a:p>
          <a:p>
            <a:r>
              <a:rPr lang="nl-NL" sz="2800" dirty="0"/>
              <a:t>Ook internationaal fenomeen</a:t>
            </a:r>
          </a:p>
          <a:p>
            <a:endParaRPr lang="nl-NL" sz="2800" dirty="0"/>
          </a:p>
          <a:p>
            <a:r>
              <a:rPr lang="nl-NL" sz="2800" dirty="0"/>
              <a:t>Past binnen bredere aandacht (rechts)positie kind</a:t>
            </a:r>
          </a:p>
          <a:p>
            <a:endParaRPr lang="nl-NL" sz="2800" dirty="0"/>
          </a:p>
          <a:p>
            <a:r>
              <a:rPr lang="nl-NL" sz="2800" dirty="0"/>
              <a:t>Ook aandacht binnen academie </a:t>
            </a:r>
          </a:p>
          <a:p>
            <a:endParaRPr lang="nl-NL" sz="2800" dirty="0"/>
          </a:p>
          <a:p>
            <a:endParaRPr lang="nl-NL" sz="2800" dirty="0"/>
          </a:p>
          <a:p>
            <a:endParaRPr lang="nl-NL" sz="2800" dirty="0"/>
          </a:p>
          <a:p>
            <a:endParaRPr lang="nl-NL" sz="2800" dirty="0"/>
          </a:p>
          <a:p>
            <a:endParaRPr lang="nl-NL" sz="2800" dirty="0"/>
          </a:p>
          <a:p>
            <a:endParaRPr lang="nl-NL" sz="28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A4943ED-E112-5A4E-A974-4ED76470B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9535" y="3174437"/>
            <a:ext cx="2651348" cy="381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40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te duiden?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04663" y="1148879"/>
            <a:ext cx="11389023" cy="5872707"/>
          </a:xfrm>
        </p:spPr>
        <p:txBody>
          <a:bodyPr>
            <a:normAutofit fontScale="92500" lnSpcReduction="10000"/>
          </a:bodyPr>
          <a:lstStyle/>
          <a:p>
            <a:endParaRPr lang="nl-NL" sz="1400" dirty="0"/>
          </a:p>
          <a:p>
            <a:r>
              <a:rPr lang="nl-NL" sz="2800" dirty="0"/>
              <a:t>Kern van internationale kinderrechten</a:t>
            </a:r>
          </a:p>
          <a:p>
            <a:endParaRPr lang="nl-NL" sz="2800" dirty="0"/>
          </a:p>
          <a:p>
            <a:r>
              <a:rPr lang="nl-NL" sz="2800" i="1" dirty="0"/>
              <a:t>Child-</a:t>
            </a:r>
            <a:r>
              <a:rPr lang="nl-NL" sz="2800" i="1" dirty="0" err="1"/>
              <a:t>friendly</a:t>
            </a:r>
            <a:r>
              <a:rPr lang="nl-NL" sz="2800" i="1" dirty="0"/>
              <a:t> </a:t>
            </a:r>
            <a:r>
              <a:rPr lang="nl-NL" sz="2800" i="1" dirty="0" err="1"/>
              <a:t>justice</a:t>
            </a:r>
            <a:endParaRPr lang="nl-NL" sz="2800" i="1" dirty="0"/>
          </a:p>
          <a:p>
            <a:pPr lvl="1"/>
            <a:r>
              <a:rPr lang="nl-NL" sz="2600" dirty="0"/>
              <a:t>‘voor, tijdens en na procedure’</a:t>
            </a:r>
          </a:p>
          <a:p>
            <a:endParaRPr lang="nl-NL" sz="2800" dirty="0"/>
          </a:p>
          <a:p>
            <a:r>
              <a:rPr lang="nl-NL" sz="2800" i="1" dirty="0"/>
              <a:t>Access </a:t>
            </a:r>
            <a:r>
              <a:rPr lang="nl-NL" sz="2800" i="1" dirty="0" err="1"/>
              <a:t>to</a:t>
            </a:r>
            <a:r>
              <a:rPr lang="nl-NL" sz="2800" i="1" dirty="0"/>
              <a:t> </a:t>
            </a:r>
            <a:r>
              <a:rPr lang="nl-NL" sz="2800" i="1" dirty="0" err="1"/>
              <a:t>justice</a:t>
            </a:r>
            <a:endParaRPr lang="nl-NL" sz="2800" i="1" dirty="0"/>
          </a:p>
          <a:p>
            <a:pPr lvl="1"/>
            <a:r>
              <a:rPr lang="nl-NL" sz="2600" dirty="0"/>
              <a:t>Legal empowerment</a:t>
            </a:r>
          </a:p>
          <a:p>
            <a:endParaRPr lang="nl-NL" sz="2800" dirty="0"/>
          </a:p>
          <a:p>
            <a:r>
              <a:rPr lang="nl-NL" sz="2800" dirty="0"/>
              <a:t>Parameters:</a:t>
            </a:r>
          </a:p>
          <a:p>
            <a:pPr lvl="1"/>
            <a:r>
              <a:rPr lang="nl-NL" sz="2600" dirty="0"/>
              <a:t>Kind serieus nemen als betrokkene</a:t>
            </a:r>
          </a:p>
          <a:p>
            <a:pPr lvl="1"/>
            <a:r>
              <a:rPr lang="nl-NL" sz="2600" i="1" dirty="0"/>
              <a:t>Alle</a:t>
            </a:r>
            <a:r>
              <a:rPr lang="nl-NL" sz="2600" dirty="0"/>
              <a:t> kinderen in staat stellen</a:t>
            </a:r>
          </a:p>
          <a:p>
            <a:pPr lvl="1"/>
            <a:r>
              <a:rPr lang="nl-NL" sz="2600" dirty="0"/>
              <a:t>Opdracht aan professionals</a:t>
            </a:r>
          </a:p>
        </p:txBody>
      </p:sp>
      <p:pic>
        <p:nvPicPr>
          <p:cNvPr id="4" name="Picture 2" descr="fbeeldingsresultaat voor can anyone hear me? ijjo">
            <a:extLst>
              <a:ext uri="{FF2B5EF4-FFF2-40B4-BE49-F238E27FC236}">
                <a16:creationId xmlns:a16="http://schemas.microsoft.com/office/drawing/2014/main" id="{BB73870C-B576-3C4D-AE60-8628B3294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8728" y="3990785"/>
            <a:ext cx="2170536" cy="307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43B633C-052D-2E42-980F-A2B335786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1508" y="3990843"/>
            <a:ext cx="2174218" cy="307151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6350A4C-B311-FF44-B127-8B527E6C3A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1528" y="251446"/>
            <a:ext cx="4512158" cy="338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5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dirty="0"/>
              <a:t>Enkele kwesties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04663" y="1292895"/>
            <a:ext cx="11389023" cy="572869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nl-NL" sz="3300" dirty="0"/>
          </a:p>
          <a:p>
            <a:r>
              <a:rPr lang="nl-NL" sz="3300" dirty="0"/>
              <a:t>Belang van ‘</a:t>
            </a:r>
            <a:r>
              <a:rPr lang="nl-NL" sz="3300" dirty="0" err="1"/>
              <a:t>child-friendly</a:t>
            </a:r>
            <a:r>
              <a:rPr lang="nl-NL" sz="3300" dirty="0"/>
              <a:t> </a:t>
            </a:r>
            <a:r>
              <a:rPr lang="nl-NL" sz="3300" dirty="0" err="1"/>
              <a:t>justice</a:t>
            </a:r>
            <a:r>
              <a:rPr lang="nl-NL" sz="3300" dirty="0"/>
              <a:t>’</a:t>
            </a:r>
          </a:p>
          <a:p>
            <a:pPr lvl="1"/>
            <a:endParaRPr lang="nl-NL" sz="2800" dirty="0"/>
          </a:p>
          <a:p>
            <a:r>
              <a:rPr lang="nl-NL" sz="3300" dirty="0"/>
              <a:t>Rol van de rechter</a:t>
            </a:r>
          </a:p>
          <a:p>
            <a:endParaRPr lang="nl-NL" sz="3300" dirty="0"/>
          </a:p>
          <a:p>
            <a:r>
              <a:rPr lang="nl-NL" sz="3300" dirty="0"/>
              <a:t>Functie beschikking/vonnis</a:t>
            </a:r>
          </a:p>
          <a:p>
            <a:pPr marL="0" indent="0">
              <a:buNone/>
            </a:pPr>
            <a:endParaRPr lang="nl-NL" sz="3300" dirty="0"/>
          </a:p>
          <a:p>
            <a:r>
              <a:rPr lang="nl-NL" sz="3300" dirty="0"/>
              <a:t>Taal</a:t>
            </a:r>
          </a:p>
          <a:p>
            <a:endParaRPr lang="nl-NL" sz="3300" dirty="0"/>
          </a:p>
          <a:p>
            <a:r>
              <a:rPr lang="nl-NL" sz="3300" dirty="0"/>
              <a:t>Ervaringen van jongeren</a:t>
            </a:r>
          </a:p>
          <a:p>
            <a:endParaRPr lang="nl-NL" sz="3300" dirty="0"/>
          </a:p>
          <a:p>
            <a:pPr marL="180975" lvl="1" indent="0">
              <a:buNone/>
            </a:pPr>
            <a:endParaRPr lang="nl-NL" sz="26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7FFD82A-E1CF-3B4B-B58B-71EA659AA6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2" r="4789"/>
          <a:stretch/>
        </p:blipFill>
        <p:spPr>
          <a:xfrm>
            <a:off x="8736673" y="2570350"/>
            <a:ext cx="3053953" cy="443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13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Tot slot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04663" y="1292895"/>
            <a:ext cx="11389023" cy="572869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3300" dirty="0"/>
          </a:p>
          <a:p>
            <a:pPr marL="0" indent="0">
              <a:buNone/>
            </a:pPr>
            <a:endParaRPr lang="nl-NL" sz="3300" dirty="0"/>
          </a:p>
          <a:p>
            <a:pPr marL="0" indent="0">
              <a:buNone/>
            </a:pPr>
            <a:r>
              <a:rPr lang="nl-NL" sz="4400" dirty="0"/>
              <a:t>‘</a:t>
            </a:r>
            <a:r>
              <a:rPr lang="nl-NL" sz="4400" dirty="0" err="1"/>
              <a:t>Dear</a:t>
            </a:r>
            <a:r>
              <a:rPr lang="nl-NL" sz="4400" dirty="0"/>
              <a:t> Sam…’</a:t>
            </a:r>
          </a:p>
          <a:p>
            <a:pPr marL="0" indent="0">
              <a:buNone/>
            </a:pPr>
            <a:endParaRPr lang="nl-NL" sz="4400" dirty="0"/>
          </a:p>
          <a:p>
            <a:pPr marL="0" indent="0">
              <a:buNone/>
            </a:pPr>
            <a:r>
              <a:rPr lang="nl-NL" sz="2400" dirty="0"/>
              <a:t>Mr. </a:t>
            </a:r>
            <a:r>
              <a:rPr lang="nl-NL" sz="2400" dirty="0" err="1"/>
              <a:t>Justice</a:t>
            </a:r>
            <a:r>
              <a:rPr lang="nl-NL" sz="2400" dirty="0"/>
              <a:t> Peter Jackson, 13 juli 2017</a:t>
            </a:r>
          </a:p>
          <a:p>
            <a:pPr lvl="1"/>
            <a:endParaRPr lang="nl-NL" sz="2800" dirty="0"/>
          </a:p>
          <a:p>
            <a:pPr marL="0" indent="0">
              <a:buNone/>
            </a:pPr>
            <a:endParaRPr lang="nl-NL" sz="3300" dirty="0"/>
          </a:p>
          <a:p>
            <a:endParaRPr lang="nl-NL" sz="3300" dirty="0"/>
          </a:p>
          <a:p>
            <a:endParaRPr lang="nl-NL" sz="3300" dirty="0"/>
          </a:p>
          <a:p>
            <a:pPr marL="180975" lvl="1" indent="0">
              <a:buNone/>
            </a:pPr>
            <a:endParaRPr lang="nl-NL" sz="26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B68CAC5-DDD4-174D-8756-7689A7762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351" y="2840174"/>
            <a:ext cx="2673080" cy="194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0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2"/>
          </p:nvPr>
        </p:nvSpPr>
        <p:spPr>
          <a:xfrm>
            <a:off x="1" y="1"/>
            <a:ext cx="12198350" cy="4529874"/>
          </a:xfrm>
        </p:spPr>
        <p:txBody>
          <a:bodyPr/>
          <a:lstStyle/>
          <a:p>
            <a:endParaRPr lang="nl-NL" dirty="0"/>
          </a:p>
          <a:p>
            <a:endParaRPr lang="nl-NL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1490663" y="1220887"/>
            <a:ext cx="10319495" cy="1619677"/>
          </a:xfrm>
        </p:spPr>
        <p:txBody>
          <a:bodyPr/>
          <a:lstStyle/>
          <a:p>
            <a:br>
              <a:rPr lang="nl-NL" sz="2800" b="0" dirty="0"/>
            </a:br>
            <a:r>
              <a:rPr lang="nl-NL" sz="2400" b="0" dirty="0"/>
              <a:t>Prof. Dr. Ton Liefaard</a:t>
            </a:r>
            <a:br>
              <a:rPr lang="nl-NL" sz="2400" b="0" dirty="0"/>
            </a:br>
            <a:r>
              <a:rPr lang="nl-NL" sz="2400" b="0" dirty="0" err="1"/>
              <a:t>Vice</a:t>
            </a:r>
            <a:r>
              <a:rPr lang="nl-NL" sz="2400" b="0" dirty="0"/>
              <a:t>-Dean </a:t>
            </a:r>
            <a:r>
              <a:rPr lang="nl-NL" sz="2400" b="0" dirty="0" err="1"/>
              <a:t>for</a:t>
            </a:r>
            <a:r>
              <a:rPr lang="nl-NL" sz="2400" b="0" dirty="0"/>
              <a:t> </a:t>
            </a:r>
            <a:r>
              <a:rPr lang="nl-NL" sz="2400" b="0" dirty="0" err="1"/>
              <a:t>Education</a:t>
            </a:r>
            <a:br>
              <a:rPr lang="nl-NL" sz="2400" b="0" dirty="0"/>
            </a:br>
            <a:r>
              <a:rPr lang="nl-NL" sz="2400" b="0" dirty="0"/>
              <a:t>Professor of </a:t>
            </a:r>
            <a:r>
              <a:rPr lang="nl-NL" sz="2400" b="0" dirty="0" err="1"/>
              <a:t>Children’s</a:t>
            </a:r>
            <a:r>
              <a:rPr lang="nl-NL" sz="2400" b="0" dirty="0"/>
              <a:t> </a:t>
            </a:r>
            <a:r>
              <a:rPr lang="nl-NL" sz="2400" b="0" dirty="0" err="1"/>
              <a:t>Rights</a:t>
            </a:r>
            <a:r>
              <a:rPr lang="nl-NL" sz="2400" b="0" dirty="0"/>
              <a:t> &amp;</a:t>
            </a:r>
            <a:br>
              <a:rPr lang="nl-NL" sz="2400" b="0" dirty="0"/>
            </a:br>
            <a:r>
              <a:rPr lang="nl-NL" sz="2400" b="0" dirty="0"/>
              <a:t>UNICEF Chair in </a:t>
            </a:r>
            <a:r>
              <a:rPr lang="nl-NL" sz="2400" b="0" dirty="0" err="1"/>
              <a:t>Children’s</a:t>
            </a:r>
            <a:r>
              <a:rPr lang="nl-NL" sz="2400" b="0" dirty="0"/>
              <a:t> </a:t>
            </a:r>
            <a:r>
              <a:rPr lang="nl-NL" sz="2400" b="0" dirty="0" err="1"/>
              <a:t>Rights</a:t>
            </a:r>
            <a:br>
              <a:rPr lang="nl-NL" sz="2400" b="0" dirty="0"/>
            </a:br>
            <a:r>
              <a:rPr lang="nl-NL" sz="2400" b="0" dirty="0"/>
              <a:t>Leiden Law School</a:t>
            </a:r>
            <a:br>
              <a:rPr lang="nl-NL" sz="2800" b="0" dirty="0"/>
            </a:br>
            <a:br>
              <a:rPr lang="nl-NL" sz="2800" b="0" dirty="0"/>
            </a:br>
            <a:r>
              <a:rPr lang="nl-NL" sz="2400" b="0" dirty="0"/>
              <a:t>E-mail: </a:t>
            </a:r>
            <a:r>
              <a:rPr lang="nl-NL" sz="2400" b="0" dirty="0" err="1"/>
              <a:t>t.liefaard@law.leidenuniv.nl</a:t>
            </a:r>
            <a:br>
              <a:rPr lang="nl-NL" sz="2400" b="0" dirty="0"/>
            </a:br>
            <a:r>
              <a:rPr lang="nl-NL" sz="2400" b="0" dirty="0"/>
              <a:t>Twitter: @tonliefaard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325" y="356791"/>
            <a:ext cx="2664296" cy="199822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9469" y="4893295"/>
            <a:ext cx="2688298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127855"/>
      </p:ext>
    </p:extLst>
  </p:cSld>
  <p:clrMapOvr>
    <a:masterClrMapping/>
  </p:clrMapOvr>
  <p:transition spd="slow">
    <p:wipe dir="r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1f56913c5f5afd7ec22edc112653c67e16e02fa6"/>
</p:tagLst>
</file>

<file path=ppt/theme/theme1.xml><?xml version="1.0" encoding="utf-8"?>
<a:theme xmlns:a="http://schemas.openxmlformats.org/drawingml/2006/main" name="Corporate template-set Universiteit Leiden">
  <a:themeElements>
    <a:clrScheme name="Aangepast 30">
      <a:dk1>
        <a:srgbClr val="000000"/>
      </a:dk1>
      <a:lt1>
        <a:srgbClr val="FFFFFF"/>
      </a:lt1>
      <a:dk2>
        <a:srgbClr val="8592BC"/>
      </a:dk2>
      <a:lt2>
        <a:srgbClr val="0C2577"/>
      </a:lt2>
      <a:accent1>
        <a:srgbClr val="9EBA2E"/>
      </a:accent1>
      <a:accent2>
        <a:srgbClr val="5CB1EB"/>
      </a:accent2>
      <a:accent3>
        <a:srgbClr val="34A3A9"/>
      </a:accent3>
      <a:accent4>
        <a:srgbClr val="F46E32"/>
      </a:accent4>
      <a:accent5>
        <a:srgbClr val="2C712D"/>
      </a:accent5>
      <a:accent6>
        <a:srgbClr val="B02079"/>
      </a:accent6>
      <a:hlink>
        <a:srgbClr val="0033CC"/>
      </a:hlink>
      <a:folHlink>
        <a:srgbClr val="7030A0"/>
      </a:folHlink>
    </a:clrScheme>
    <a:fontScheme name="Universiteit Leiden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08000" tIns="108000" rIns="108000" bIns="108000" rtlCol="0">
        <a:noAutofit/>
      </a:bodyPr>
      <a:lstStyle>
        <a:defPPr>
          <a:defRPr noProof="0" dirty="0" err="1" smtClean="0">
            <a:solidFill>
              <a:schemeClr val="bg2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3316</TotalTime>
  <Words>255</Words>
  <Application>Microsoft Macintosh PowerPoint</Application>
  <PresentationFormat>Aangepast</PresentationFormat>
  <Paragraphs>97</Paragraphs>
  <Slides>7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2" baseType="lpstr">
      <vt:lpstr>Georgia</vt:lpstr>
      <vt:lpstr>Calibri</vt:lpstr>
      <vt:lpstr>Minion</vt:lpstr>
      <vt:lpstr>Arial</vt:lpstr>
      <vt:lpstr>Corporate template-set Universiteit Leiden</vt:lpstr>
      <vt:lpstr>Kindvriendelijke rechtspraak  in het licht van child-friendly justice  en andere internationale ontwikkelingen</vt:lpstr>
      <vt:lpstr>Kindvriendelijke rechtspraak</vt:lpstr>
      <vt:lpstr>Wat zien we?</vt:lpstr>
      <vt:lpstr>Hoe te duiden?</vt:lpstr>
      <vt:lpstr>Enkele kwesties</vt:lpstr>
      <vt:lpstr>Tot slot</vt:lpstr>
      <vt:lpstr> Prof. Dr. Ton Liefaard Vice-Dean for Education Professor of Children’s Rights &amp; UNICEF Chair in Children’s Rights Leiden Law School  E-mail: t.liefaard@law.leidenuniv.nl Twitter: @tonliefaard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Corporate template-set Universiteit Leiden</dc:title>
  <dc:creator>PPTsolutions</dc:creator>
  <cp:lastModifiedBy>Microsoft Office User</cp:lastModifiedBy>
  <cp:revision>209</cp:revision>
  <cp:lastPrinted>2018-03-18T14:44:44Z</cp:lastPrinted>
  <dcterms:created xsi:type="dcterms:W3CDTF">2015-03-10T08:05:39Z</dcterms:created>
  <dcterms:modified xsi:type="dcterms:W3CDTF">2019-05-15T20:31:52Z</dcterms:modified>
</cp:coreProperties>
</file>